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handoutMasterIdLst>
    <p:handoutMasterId r:id="rId5"/>
  </p:handoutMasterIdLst>
  <p:sldIdLst>
    <p:sldId id="4088" r:id="rId3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40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C75"/>
    <a:srgbClr val="B4EA5F"/>
    <a:srgbClr val="DDDDDD"/>
    <a:srgbClr val="DEF2A3"/>
    <a:srgbClr val="000000"/>
    <a:srgbClr val="7F7F7F"/>
    <a:srgbClr val="AADB1E"/>
    <a:srgbClr val="383841"/>
    <a:srgbClr val="FFFFFF"/>
    <a:srgbClr val="CBF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3" autoAdjust="0"/>
    <p:restoredTop sz="95153" autoAdjust="0"/>
  </p:normalViewPr>
  <p:slideViewPr>
    <p:cSldViewPr>
      <p:cViewPr varScale="1">
        <p:scale>
          <a:sx n="114" d="100"/>
          <a:sy n="114" d="100"/>
        </p:scale>
        <p:origin x="366" y="84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1A2C4-4F33-C14A-A45C-3B2A937B74A2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419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38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, 图示&#10;&#10;描述已自动生成">
            <a:extLst>
              <a:ext uri="{FF2B5EF4-FFF2-40B4-BE49-F238E27FC236}">
                <a16:creationId xmlns:a16="http://schemas.microsoft.com/office/drawing/2014/main" id="{77B86BFD-33D0-42AE-A4F7-7B8E167C03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2" name="图形 2">
            <a:extLst>
              <a:ext uri="{FF2B5EF4-FFF2-40B4-BE49-F238E27FC236}">
                <a16:creationId xmlns:a16="http://schemas.microsoft.com/office/drawing/2014/main" id="{4C348979-BF90-4147-88F4-2D176A23124C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734DC31-B34D-4E27-A08A-5A35F5C2B77D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2">
              <a:extLst>
                <a:ext uri="{FF2B5EF4-FFF2-40B4-BE49-F238E27FC236}">
                  <a16:creationId xmlns:a16="http://schemas.microsoft.com/office/drawing/2014/main" id="{594014A8-DF48-4255-BD4F-828208D932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80948D06-14CC-4C71-B4FF-D526F36B459B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2D114D0-12BD-4468-8586-3FF6DD9313B2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BA601E7-93AA-4DA3-92BD-D89124A31353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B1EC5CE-0B2F-476B-9B55-04153AFC9D06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66BE183-33E3-4F8D-830D-0CF2BB039F3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814F736-6576-4CB1-91B0-5E781B2AD0C3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1C52680D-FB9D-4D7D-A547-F92DE442F923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85DDB7-1CCB-47CF-A998-6057F830C671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D34BF3A8-E5BE-4049-92E3-AE16F32DF6E9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50234D6-DF2B-4A69-B57F-468A521C8371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2">
              <a:extLst>
                <a:ext uri="{FF2B5EF4-FFF2-40B4-BE49-F238E27FC236}">
                  <a16:creationId xmlns:a16="http://schemas.microsoft.com/office/drawing/2014/main" id="{1E67DA3D-49EB-47A6-BEB6-DE6A7BB9E127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C0A4891-0C1A-4ACD-8613-6E6A2265B23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5C9A94AE-4344-40BF-90C8-F158339151C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C93374E-2957-4266-98AD-54CDB4C6FEBB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36336AF6-63F6-46D8-9016-6F59E343E3B9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7DF9EE6-1FC8-4A8D-83CF-0D05A1985E19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211CA9F-12E9-4178-ABEB-E266D26B6009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225C503-A080-4EDC-9F22-502EAA2F19BD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F1C034D-CA9F-4241-A681-691ABC733F98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图形 4">
            <a:extLst>
              <a:ext uri="{FF2B5EF4-FFF2-40B4-BE49-F238E27FC236}">
                <a16:creationId xmlns:a16="http://schemas.microsoft.com/office/drawing/2014/main" id="{51A42D55-71A5-4CBC-A2D5-55F452359B10}"/>
              </a:ext>
            </a:extLst>
          </p:cNvPr>
          <p:cNvGrpSpPr/>
          <p:nvPr userDrawn="1"/>
        </p:nvGrpSpPr>
        <p:grpSpPr>
          <a:xfrm>
            <a:off x="409285" y="5932967"/>
            <a:ext cx="1822284" cy="607526"/>
            <a:chOff x="409285" y="5932967"/>
            <a:chExt cx="1822284" cy="607526"/>
          </a:xfrm>
          <a:solidFill>
            <a:schemeClr val="accent1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0ABFD09-4C06-47FD-A9B5-61BBFE5AC874}"/>
                </a:ext>
              </a:extLst>
            </p:cNvPr>
            <p:cNvSpPr/>
            <p:nvPr/>
          </p:nvSpPr>
          <p:spPr>
            <a:xfrm>
              <a:off x="409285" y="5932967"/>
              <a:ext cx="1822284" cy="607526"/>
            </a:xfrm>
            <a:custGeom>
              <a:avLst/>
              <a:gdLst>
                <a:gd name="connsiteX0" fmla="*/ 0 w 1822284"/>
                <a:gd name="connsiteY0" fmla="*/ 0 h 607526"/>
                <a:gd name="connsiteX1" fmla="*/ 1822285 w 1822284"/>
                <a:gd name="connsiteY1" fmla="*/ 0 h 607526"/>
                <a:gd name="connsiteX2" fmla="*/ 1822285 w 1822284"/>
                <a:gd name="connsiteY2" fmla="*/ 607526 h 607526"/>
                <a:gd name="connsiteX3" fmla="*/ 0 w 1822284"/>
                <a:gd name="connsiteY3" fmla="*/ 607526 h 60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284" h="607526">
                  <a:moveTo>
                    <a:pt x="0" y="0"/>
                  </a:moveTo>
                  <a:lnTo>
                    <a:pt x="1822285" y="0"/>
                  </a:lnTo>
                  <a:lnTo>
                    <a:pt x="1822285" y="607526"/>
                  </a:lnTo>
                  <a:lnTo>
                    <a:pt x="0" y="607526"/>
                  </a:lnTo>
                  <a:close/>
                </a:path>
              </a:pathLst>
            </a:custGeom>
            <a:solidFill>
              <a:schemeClr val="tx2"/>
            </a:solidFill>
            <a:ln w="73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F5DB94-6ECE-4026-A9DF-D4155137C82A}"/>
                </a:ext>
              </a:extLst>
            </p:cNvPr>
            <p:cNvGrpSpPr/>
            <p:nvPr/>
          </p:nvGrpSpPr>
          <p:grpSpPr>
            <a:xfrm>
              <a:off x="626264" y="6149135"/>
              <a:ext cx="1389137" cy="173642"/>
              <a:chOff x="626264" y="6149135"/>
              <a:chExt cx="1389137" cy="173642"/>
            </a:xfrm>
            <a:solidFill>
              <a:srgbClr val="A5CF4E"/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5709A340-1A6B-402B-A773-F45DC8794A30}"/>
                  </a:ext>
                </a:extLst>
              </p:cNvPr>
              <p:cNvSpPr/>
              <p:nvPr/>
            </p:nvSpPr>
            <p:spPr>
              <a:xfrm>
                <a:off x="1658314" y="6149135"/>
                <a:ext cx="170694" cy="173642"/>
              </a:xfrm>
              <a:custGeom>
                <a:avLst/>
                <a:gdLst>
                  <a:gd name="connsiteX0" fmla="*/ 168557 w 170694"/>
                  <a:gd name="connsiteY0" fmla="*/ 36483 h 173642"/>
                  <a:gd name="connsiteX1" fmla="*/ 155438 w 170694"/>
                  <a:gd name="connsiteY1" fmla="*/ 17467 h 173642"/>
                  <a:gd name="connsiteX2" fmla="*/ 126252 w 170694"/>
                  <a:gd name="connsiteY2" fmla="*/ 4422 h 173642"/>
                  <a:gd name="connsiteX3" fmla="*/ 85421 w 170694"/>
                  <a:gd name="connsiteY3" fmla="*/ 0 h 173642"/>
                  <a:gd name="connsiteX4" fmla="*/ 43263 w 170694"/>
                  <a:gd name="connsiteY4" fmla="*/ 4643 h 173642"/>
                  <a:gd name="connsiteX5" fmla="*/ 14667 w 170694"/>
                  <a:gd name="connsiteY5" fmla="*/ 17910 h 173642"/>
                  <a:gd name="connsiteX6" fmla="*/ 1990 w 170694"/>
                  <a:gd name="connsiteY6" fmla="*/ 36998 h 173642"/>
                  <a:gd name="connsiteX7" fmla="*/ 0 w 170694"/>
                  <a:gd name="connsiteY7" fmla="*/ 72523 h 173642"/>
                  <a:gd name="connsiteX8" fmla="*/ 0 w 170694"/>
                  <a:gd name="connsiteY8" fmla="*/ 100972 h 173642"/>
                  <a:gd name="connsiteX9" fmla="*/ 2137 w 170694"/>
                  <a:gd name="connsiteY9" fmla="*/ 137012 h 173642"/>
                  <a:gd name="connsiteX10" fmla="*/ 15256 w 170694"/>
                  <a:gd name="connsiteY10" fmla="*/ 156101 h 173642"/>
                  <a:gd name="connsiteX11" fmla="*/ 44442 w 170694"/>
                  <a:gd name="connsiteY11" fmla="*/ 169220 h 173642"/>
                  <a:gd name="connsiteX12" fmla="*/ 85494 w 170694"/>
                  <a:gd name="connsiteY12" fmla="*/ 173642 h 173642"/>
                  <a:gd name="connsiteX13" fmla="*/ 127578 w 170694"/>
                  <a:gd name="connsiteY13" fmla="*/ 168999 h 173642"/>
                  <a:gd name="connsiteX14" fmla="*/ 156101 w 170694"/>
                  <a:gd name="connsiteY14" fmla="*/ 155732 h 173642"/>
                  <a:gd name="connsiteX15" fmla="*/ 168704 w 170694"/>
                  <a:gd name="connsiteY15" fmla="*/ 136570 h 173642"/>
                  <a:gd name="connsiteX16" fmla="*/ 170694 w 170694"/>
                  <a:gd name="connsiteY16" fmla="*/ 100972 h 173642"/>
                  <a:gd name="connsiteX17" fmla="*/ 170694 w 170694"/>
                  <a:gd name="connsiteY17" fmla="*/ 72523 h 173642"/>
                  <a:gd name="connsiteX18" fmla="*/ 168557 w 170694"/>
                  <a:gd name="connsiteY18" fmla="*/ 36483 h 173642"/>
                  <a:gd name="connsiteX19" fmla="*/ 120429 w 170694"/>
                  <a:gd name="connsiteY19" fmla="*/ 94339 h 173642"/>
                  <a:gd name="connsiteX20" fmla="*/ 119618 w 170694"/>
                  <a:gd name="connsiteY20" fmla="*/ 113280 h 173642"/>
                  <a:gd name="connsiteX21" fmla="*/ 114459 w 170694"/>
                  <a:gd name="connsiteY21" fmla="*/ 123451 h 173642"/>
                  <a:gd name="connsiteX22" fmla="*/ 102814 w 170694"/>
                  <a:gd name="connsiteY22" fmla="*/ 130526 h 173642"/>
                  <a:gd name="connsiteX23" fmla="*/ 85642 w 170694"/>
                  <a:gd name="connsiteY23" fmla="*/ 133032 h 173642"/>
                  <a:gd name="connsiteX24" fmla="*/ 69059 w 170694"/>
                  <a:gd name="connsiteY24" fmla="*/ 130674 h 173642"/>
                  <a:gd name="connsiteX25" fmla="*/ 57119 w 170694"/>
                  <a:gd name="connsiteY25" fmla="*/ 123672 h 173642"/>
                  <a:gd name="connsiteX26" fmla="*/ 51886 w 170694"/>
                  <a:gd name="connsiteY26" fmla="*/ 113575 h 173642"/>
                  <a:gd name="connsiteX27" fmla="*/ 51076 w 170694"/>
                  <a:gd name="connsiteY27" fmla="*/ 94265 h 173642"/>
                  <a:gd name="connsiteX28" fmla="*/ 51076 w 170694"/>
                  <a:gd name="connsiteY28" fmla="*/ 79082 h 173642"/>
                  <a:gd name="connsiteX29" fmla="*/ 51813 w 170694"/>
                  <a:gd name="connsiteY29" fmla="*/ 60141 h 173642"/>
                  <a:gd name="connsiteX30" fmla="*/ 56972 w 170694"/>
                  <a:gd name="connsiteY30" fmla="*/ 50044 h 173642"/>
                  <a:gd name="connsiteX31" fmla="*/ 68617 w 170694"/>
                  <a:gd name="connsiteY31" fmla="*/ 42895 h 173642"/>
                  <a:gd name="connsiteX32" fmla="*/ 85642 w 170694"/>
                  <a:gd name="connsiteY32" fmla="*/ 40462 h 173642"/>
                  <a:gd name="connsiteX33" fmla="*/ 102372 w 170694"/>
                  <a:gd name="connsiteY33" fmla="*/ 42821 h 173642"/>
                  <a:gd name="connsiteX34" fmla="*/ 114312 w 170694"/>
                  <a:gd name="connsiteY34" fmla="*/ 49749 h 173642"/>
                  <a:gd name="connsiteX35" fmla="*/ 119618 w 170694"/>
                  <a:gd name="connsiteY35" fmla="*/ 59920 h 173642"/>
                  <a:gd name="connsiteX36" fmla="*/ 120429 w 170694"/>
                  <a:gd name="connsiteY36" fmla="*/ 79082 h 173642"/>
                  <a:gd name="connsiteX37" fmla="*/ 120429 w 170694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694" h="173642">
                    <a:moveTo>
                      <a:pt x="168557" y="36483"/>
                    </a:moveTo>
                    <a:cubicBezTo>
                      <a:pt x="167230" y="29555"/>
                      <a:pt x="162882" y="23290"/>
                      <a:pt x="155438" y="17467"/>
                    </a:cubicBezTo>
                    <a:cubicBezTo>
                      <a:pt x="148215" y="11645"/>
                      <a:pt x="138265" y="7223"/>
                      <a:pt x="126252" y="4422"/>
                    </a:cubicBezTo>
                    <a:cubicBezTo>
                      <a:pt x="114238" y="1474"/>
                      <a:pt x="100530" y="0"/>
                      <a:pt x="85421" y="0"/>
                    </a:cubicBezTo>
                    <a:cubicBezTo>
                      <a:pt x="69427" y="0"/>
                      <a:pt x="55350" y="1474"/>
                      <a:pt x="43263" y="4643"/>
                    </a:cubicBezTo>
                    <a:cubicBezTo>
                      <a:pt x="31176" y="7665"/>
                      <a:pt x="21668" y="12161"/>
                      <a:pt x="14667" y="17910"/>
                    </a:cubicBezTo>
                    <a:cubicBezTo>
                      <a:pt x="7518" y="23658"/>
                      <a:pt x="3317" y="30070"/>
                      <a:pt x="1990" y="36998"/>
                    </a:cubicBezTo>
                    <a:cubicBezTo>
                      <a:pt x="737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737" y="130232"/>
                      <a:pt x="2137" y="137012"/>
                    </a:cubicBezTo>
                    <a:cubicBezTo>
                      <a:pt x="3464" y="143866"/>
                      <a:pt x="7960" y="150279"/>
                      <a:pt x="15256" y="156101"/>
                    </a:cubicBezTo>
                    <a:cubicBezTo>
                      <a:pt x="22626" y="161923"/>
                      <a:pt x="32355" y="166272"/>
                      <a:pt x="44442" y="169220"/>
                    </a:cubicBezTo>
                    <a:cubicBezTo>
                      <a:pt x="56603" y="172021"/>
                      <a:pt x="70164" y="173642"/>
                      <a:pt x="85494" y="173642"/>
                    </a:cubicBezTo>
                    <a:cubicBezTo>
                      <a:pt x="101414" y="173642"/>
                      <a:pt x="115491" y="172021"/>
                      <a:pt x="127578" y="168999"/>
                    </a:cubicBezTo>
                    <a:cubicBezTo>
                      <a:pt x="139518" y="165903"/>
                      <a:pt x="149099" y="161555"/>
                      <a:pt x="156101" y="155732"/>
                    </a:cubicBezTo>
                    <a:cubicBezTo>
                      <a:pt x="163103" y="149984"/>
                      <a:pt x="167451" y="143572"/>
                      <a:pt x="168704" y="136570"/>
                    </a:cubicBezTo>
                    <a:cubicBezTo>
                      <a:pt x="170104" y="129716"/>
                      <a:pt x="170694" y="117850"/>
                      <a:pt x="170694" y="100972"/>
                    </a:cubicBezTo>
                    <a:lnTo>
                      <a:pt x="170694" y="72523"/>
                    </a:lnTo>
                    <a:cubicBezTo>
                      <a:pt x="170694" y="55350"/>
                      <a:pt x="170104" y="43337"/>
                      <a:pt x="168557" y="36483"/>
                    </a:cubicBezTo>
                    <a:close/>
                    <a:moveTo>
                      <a:pt x="120429" y="94339"/>
                    </a:moveTo>
                    <a:cubicBezTo>
                      <a:pt x="120429" y="103257"/>
                      <a:pt x="120134" y="109595"/>
                      <a:pt x="119618" y="113280"/>
                    </a:cubicBezTo>
                    <a:cubicBezTo>
                      <a:pt x="119029" y="117039"/>
                      <a:pt x="117407" y="120355"/>
                      <a:pt x="114459" y="123451"/>
                    </a:cubicBezTo>
                    <a:cubicBezTo>
                      <a:pt x="111585" y="126546"/>
                      <a:pt x="107752" y="128905"/>
                      <a:pt x="102814" y="130526"/>
                    </a:cubicBezTo>
                    <a:cubicBezTo>
                      <a:pt x="97950" y="132222"/>
                      <a:pt x="92128" y="133032"/>
                      <a:pt x="85642" y="133032"/>
                    </a:cubicBezTo>
                    <a:cubicBezTo>
                      <a:pt x="79525" y="133032"/>
                      <a:pt x="73997" y="132222"/>
                      <a:pt x="69059" y="130674"/>
                    </a:cubicBezTo>
                    <a:cubicBezTo>
                      <a:pt x="64194" y="129126"/>
                      <a:pt x="60215" y="126768"/>
                      <a:pt x="57119" y="123672"/>
                    </a:cubicBezTo>
                    <a:cubicBezTo>
                      <a:pt x="54245" y="120577"/>
                      <a:pt x="52476" y="117186"/>
                      <a:pt x="51886" y="113575"/>
                    </a:cubicBezTo>
                    <a:cubicBezTo>
                      <a:pt x="51223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297" y="63826"/>
                      <a:pt x="51813" y="60141"/>
                    </a:cubicBezTo>
                    <a:cubicBezTo>
                      <a:pt x="52255" y="56456"/>
                      <a:pt x="54024" y="52992"/>
                      <a:pt x="56972" y="50044"/>
                    </a:cubicBezTo>
                    <a:cubicBezTo>
                      <a:pt x="59846" y="46875"/>
                      <a:pt x="63752" y="44590"/>
                      <a:pt x="68617" y="42895"/>
                    </a:cubicBezTo>
                    <a:cubicBezTo>
                      <a:pt x="73555" y="41273"/>
                      <a:pt x="79156" y="40462"/>
                      <a:pt x="85642" y="40462"/>
                    </a:cubicBezTo>
                    <a:cubicBezTo>
                      <a:pt x="91759" y="40462"/>
                      <a:pt x="97582" y="41199"/>
                      <a:pt x="102372" y="42821"/>
                    </a:cubicBezTo>
                    <a:cubicBezTo>
                      <a:pt x="107237" y="44369"/>
                      <a:pt x="111290" y="46653"/>
                      <a:pt x="114312" y="49749"/>
                    </a:cubicBezTo>
                    <a:cubicBezTo>
                      <a:pt x="117186" y="52844"/>
                      <a:pt x="119029" y="56235"/>
                      <a:pt x="119618" y="59920"/>
                    </a:cubicBezTo>
                    <a:cubicBezTo>
                      <a:pt x="120134" y="63605"/>
                      <a:pt x="120429" y="69943"/>
                      <a:pt x="120429" y="79082"/>
                    </a:cubicBezTo>
                    <a:lnTo>
                      <a:pt x="120429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6398F8A3-1ECE-4DB7-A732-5ECAE4888EDB}"/>
                  </a:ext>
                </a:extLst>
              </p:cNvPr>
              <p:cNvSpPr/>
              <p:nvPr/>
            </p:nvSpPr>
            <p:spPr>
              <a:xfrm>
                <a:off x="1005903" y="6149135"/>
                <a:ext cx="170767" cy="173642"/>
              </a:xfrm>
              <a:custGeom>
                <a:avLst/>
                <a:gdLst>
                  <a:gd name="connsiteX0" fmla="*/ 168409 w 170767"/>
                  <a:gd name="connsiteY0" fmla="*/ 36483 h 173642"/>
                  <a:gd name="connsiteX1" fmla="*/ 155364 w 170767"/>
                  <a:gd name="connsiteY1" fmla="*/ 17467 h 173642"/>
                  <a:gd name="connsiteX2" fmla="*/ 126104 w 170767"/>
                  <a:gd name="connsiteY2" fmla="*/ 4422 h 173642"/>
                  <a:gd name="connsiteX3" fmla="*/ 85347 w 170767"/>
                  <a:gd name="connsiteY3" fmla="*/ 0 h 173642"/>
                  <a:gd name="connsiteX4" fmla="*/ 43189 w 170767"/>
                  <a:gd name="connsiteY4" fmla="*/ 4643 h 173642"/>
                  <a:gd name="connsiteX5" fmla="*/ 14446 w 170767"/>
                  <a:gd name="connsiteY5" fmla="*/ 17910 h 173642"/>
                  <a:gd name="connsiteX6" fmla="*/ 1990 w 170767"/>
                  <a:gd name="connsiteY6" fmla="*/ 36998 h 173642"/>
                  <a:gd name="connsiteX7" fmla="*/ 0 w 170767"/>
                  <a:gd name="connsiteY7" fmla="*/ 72523 h 173642"/>
                  <a:gd name="connsiteX8" fmla="*/ 0 w 170767"/>
                  <a:gd name="connsiteY8" fmla="*/ 100972 h 173642"/>
                  <a:gd name="connsiteX9" fmla="*/ 2137 w 170767"/>
                  <a:gd name="connsiteY9" fmla="*/ 137012 h 173642"/>
                  <a:gd name="connsiteX10" fmla="*/ 15183 w 170767"/>
                  <a:gd name="connsiteY10" fmla="*/ 156101 h 173642"/>
                  <a:gd name="connsiteX11" fmla="*/ 44442 w 170767"/>
                  <a:gd name="connsiteY11" fmla="*/ 169220 h 173642"/>
                  <a:gd name="connsiteX12" fmla="*/ 85421 w 170767"/>
                  <a:gd name="connsiteY12" fmla="*/ 173642 h 173642"/>
                  <a:gd name="connsiteX13" fmla="*/ 127431 w 170767"/>
                  <a:gd name="connsiteY13" fmla="*/ 168999 h 173642"/>
                  <a:gd name="connsiteX14" fmla="*/ 156101 w 170767"/>
                  <a:gd name="connsiteY14" fmla="*/ 155732 h 173642"/>
                  <a:gd name="connsiteX15" fmla="*/ 168778 w 170767"/>
                  <a:gd name="connsiteY15" fmla="*/ 136570 h 173642"/>
                  <a:gd name="connsiteX16" fmla="*/ 170768 w 170767"/>
                  <a:gd name="connsiteY16" fmla="*/ 100972 h 173642"/>
                  <a:gd name="connsiteX17" fmla="*/ 170768 w 170767"/>
                  <a:gd name="connsiteY17" fmla="*/ 72523 h 173642"/>
                  <a:gd name="connsiteX18" fmla="*/ 168409 w 170767"/>
                  <a:gd name="connsiteY18" fmla="*/ 36483 h 173642"/>
                  <a:gd name="connsiteX19" fmla="*/ 120282 w 170767"/>
                  <a:gd name="connsiteY19" fmla="*/ 94339 h 173642"/>
                  <a:gd name="connsiteX20" fmla="*/ 119397 w 170767"/>
                  <a:gd name="connsiteY20" fmla="*/ 113280 h 173642"/>
                  <a:gd name="connsiteX21" fmla="*/ 114238 w 170767"/>
                  <a:gd name="connsiteY21" fmla="*/ 123451 h 173642"/>
                  <a:gd name="connsiteX22" fmla="*/ 102741 w 170767"/>
                  <a:gd name="connsiteY22" fmla="*/ 130526 h 173642"/>
                  <a:gd name="connsiteX23" fmla="*/ 85642 w 170767"/>
                  <a:gd name="connsiteY23" fmla="*/ 133032 h 173642"/>
                  <a:gd name="connsiteX24" fmla="*/ 68912 w 170767"/>
                  <a:gd name="connsiteY24" fmla="*/ 130674 h 173642"/>
                  <a:gd name="connsiteX25" fmla="*/ 57193 w 170767"/>
                  <a:gd name="connsiteY25" fmla="*/ 123672 h 173642"/>
                  <a:gd name="connsiteX26" fmla="*/ 51665 w 170767"/>
                  <a:gd name="connsiteY26" fmla="*/ 113575 h 173642"/>
                  <a:gd name="connsiteX27" fmla="*/ 50928 w 170767"/>
                  <a:gd name="connsiteY27" fmla="*/ 94265 h 173642"/>
                  <a:gd name="connsiteX28" fmla="*/ 50928 w 170767"/>
                  <a:gd name="connsiteY28" fmla="*/ 79082 h 173642"/>
                  <a:gd name="connsiteX29" fmla="*/ 51591 w 170767"/>
                  <a:gd name="connsiteY29" fmla="*/ 60141 h 173642"/>
                  <a:gd name="connsiteX30" fmla="*/ 56824 w 170767"/>
                  <a:gd name="connsiteY30" fmla="*/ 50044 h 173642"/>
                  <a:gd name="connsiteX31" fmla="*/ 68543 w 170767"/>
                  <a:gd name="connsiteY31" fmla="*/ 42895 h 173642"/>
                  <a:gd name="connsiteX32" fmla="*/ 85568 w 170767"/>
                  <a:gd name="connsiteY32" fmla="*/ 40462 h 173642"/>
                  <a:gd name="connsiteX33" fmla="*/ 102151 w 170767"/>
                  <a:gd name="connsiteY33" fmla="*/ 42821 h 173642"/>
                  <a:gd name="connsiteX34" fmla="*/ 113944 w 170767"/>
                  <a:gd name="connsiteY34" fmla="*/ 49749 h 173642"/>
                  <a:gd name="connsiteX35" fmla="*/ 119324 w 170767"/>
                  <a:gd name="connsiteY35" fmla="*/ 59920 h 173642"/>
                  <a:gd name="connsiteX36" fmla="*/ 120208 w 170767"/>
                  <a:gd name="connsiteY36" fmla="*/ 79082 h 173642"/>
                  <a:gd name="connsiteX37" fmla="*/ 120208 w 170767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767" h="173642">
                    <a:moveTo>
                      <a:pt x="168409" y="36483"/>
                    </a:moveTo>
                    <a:cubicBezTo>
                      <a:pt x="167156" y="29555"/>
                      <a:pt x="162734" y="23290"/>
                      <a:pt x="155364" y="17467"/>
                    </a:cubicBezTo>
                    <a:cubicBezTo>
                      <a:pt x="147994" y="11645"/>
                      <a:pt x="138339" y="7223"/>
                      <a:pt x="126104" y="4422"/>
                    </a:cubicBezTo>
                    <a:cubicBezTo>
                      <a:pt x="114017" y="1474"/>
                      <a:pt x="100456" y="0"/>
                      <a:pt x="85347" y="0"/>
                    </a:cubicBezTo>
                    <a:cubicBezTo>
                      <a:pt x="69206" y="0"/>
                      <a:pt x="55203" y="1474"/>
                      <a:pt x="43189" y="4643"/>
                    </a:cubicBezTo>
                    <a:cubicBezTo>
                      <a:pt x="31176" y="7665"/>
                      <a:pt x="21668" y="12161"/>
                      <a:pt x="14446" y="17910"/>
                    </a:cubicBezTo>
                    <a:cubicBezTo>
                      <a:pt x="7444" y="23658"/>
                      <a:pt x="3390" y="30070"/>
                      <a:pt x="1990" y="36998"/>
                    </a:cubicBezTo>
                    <a:cubicBezTo>
                      <a:pt x="663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663" y="130232"/>
                      <a:pt x="2137" y="137012"/>
                    </a:cubicBezTo>
                    <a:cubicBezTo>
                      <a:pt x="3464" y="143866"/>
                      <a:pt x="7886" y="150279"/>
                      <a:pt x="15183" y="156101"/>
                    </a:cubicBezTo>
                    <a:cubicBezTo>
                      <a:pt x="22553" y="161923"/>
                      <a:pt x="32282" y="166272"/>
                      <a:pt x="44442" y="169220"/>
                    </a:cubicBezTo>
                    <a:cubicBezTo>
                      <a:pt x="56603" y="172021"/>
                      <a:pt x="70164" y="173642"/>
                      <a:pt x="85421" y="173642"/>
                    </a:cubicBezTo>
                    <a:cubicBezTo>
                      <a:pt x="101414" y="173642"/>
                      <a:pt x="115418" y="172021"/>
                      <a:pt x="127431" y="168999"/>
                    </a:cubicBezTo>
                    <a:cubicBezTo>
                      <a:pt x="139518" y="165903"/>
                      <a:pt x="149026" y="161555"/>
                      <a:pt x="156101" y="155732"/>
                    </a:cubicBezTo>
                    <a:cubicBezTo>
                      <a:pt x="163250" y="149984"/>
                      <a:pt x="167451" y="143572"/>
                      <a:pt x="168778" y="136570"/>
                    </a:cubicBezTo>
                    <a:cubicBezTo>
                      <a:pt x="170178" y="129716"/>
                      <a:pt x="170768" y="117850"/>
                      <a:pt x="170768" y="100972"/>
                    </a:cubicBezTo>
                    <a:lnTo>
                      <a:pt x="170768" y="72523"/>
                    </a:lnTo>
                    <a:cubicBezTo>
                      <a:pt x="170620" y="55350"/>
                      <a:pt x="169883" y="43337"/>
                      <a:pt x="168409" y="36483"/>
                    </a:cubicBezTo>
                    <a:close/>
                    <a:moveTo>
                      <a:pt x="120282" y="94339"/>
                    </a:moveTo>
                    <a:cubicBezTo>
                      <a:pt x="120282" y="103257"/>
                      <a:pt x="120061" y="109595"/>
                      <a:pt x="119397" y="113280"/>
                    </a:cubicBezTo>
                    <a:cubicBezTo>
                      <a:pt x="118882" y="117039"/>
                      <a:pt x="117260" y="120355"/>
                      <a:pt x="114238" y="123451"/>
                    </a:cubicBezTo>
                    <a:cubicBezTo>
                      <a:pt x="111511" y="126546"/>
                      <a:pt x="107531" y="128905"/>
                      <a:pt x="102741" y="130526"/>
                    </a:cubicBezTo>
                    <a:cubicBezTo>
                      <a:pt x="97876" y="132222"/>
                      <a:pt x="92054" y="133032"/>
                      <a:pt x="85642" y="133032"/>
                    </a:cubicBezTo>
                    <a:cubicBezTo>
                      <a:pt x="79525" y="133032"/>
                      <a:pt x="73850" y="132222"/>
                      <a:pt x="68912" y="130674"/>
                    </a:cubicBezTo>
                    <a:cubicBezTo>
                      <a:pt x="64047" y="129126"/>
                      <a:pt x="60141" y="126768"/>
                      <a:pt x="57193" y="123672"/>
                    </a:cubicBezTo>
                    <a:cubicBezTo>
                      <a:pt x="54024" y="120577"/>
                      <a:pt x="52329" y="117186"/>
                      <a:pt x="51665" y="113575"/>
                    </a:cubicBezTo>
                    <a:cubicBezTo>
                      <a:pt x="51149" y="109816"/>
                      <a:pt x="50928" y="103404"/>
                      <a:pt x="50928" y="94265"/>
                    </a:cubicBezTo>
                    <a:lnTo>
                      <a:pt x="50928" y="79082"/>
                    </a:lnTo>
                    <a:cubicBezTo>
                      <a:pt x="50928" y="70164"/>
                      <a:pt x="51149" y="63826"/>
                      <a:pt x="51591" y="60141"/>
                    </a:cubicBezTo>
                    <a:cubicBezTo>
                      <a:pt x="52255" y="56456"/>
                      <a:pt x="53950" y="52992"/>
                      <a:pt x="56824" y="50044"/>
                    </a:cubicBezTo>
                    <a:cubicBezTo>
                      <a:pt x="59772" y="46875"/>
                      <a:pt x="63531" y="44590"/>
                      <a:pt x="68543" y="42895"/>
                    </a:cubicBezTo>
                    <a:cubicBezTo>
                      <a:pt x="73334" y="41273"/>
                      <a:pt x="79009" y="40462"/>
                      <a:pt x="85568" y="40462"/>
                    </a:cubicBezTo>
                    <a:cubicBezTo>
                      <a:pt x="91685" y="40462"/>
                      <a:pt x="97213" y="41199"/>
                      <a:pt x="102151" y="42821"/>
                    </a:cubicBezTo>
                    <a:cubicBezTo>
                      <a:pt x="107089" y="44369"/>
                      <a:pt x="111069" y="46653"/>
                      <a:pt x="113944" y="49749"/>
                    </a:cubicBezTo>
                    <a:cubicBezTo>
                      <a:pt x="116965" y="52844"/>
                      <a:pt x="118808" y="56235"/>
                      <a:pt x="119324" y="59920"/>
                    </a:cubicBezTo>
                    <a:cubicBezTo>
                      <a:pt x="119987" y="63605"/>
                      <a:pt x="120208" y="69943"/>
                      <a:pt x="120208" y="79082"/>
                    </a:cubicBezTo>
                    <a:lnTo>
                      <a:pt x="120208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E804087D-8F29-46A8-BF2D-BDF468A14609}"/>
                  </a:ext>
                </a:extLst>
              </p:cNvPr>
              <p:cNvSpPr/>
              <p:nvPr/>
            </p:nvSpPr>
            <p:spPr>
              <a:xfrm>
                <a:off x="809634" y="6149135"/>
                <a:ext cx="170915" cy="173642"/>
              </a:xfrm>
              <a:custGeom>
                <a:avLst/>
                <a:gdLst>
                  <a:gd name="connsiteX0" fmla="*/ 168483 w 170915"/>
                  <a:gd name="connsiteY0" fmla="*/ 36483 h 173642"/>
                  <a:gd name="connsiteX1" fmla="*/ 155659 w 170915"/>
                  <a:gd name="connsiteY1" fmla="*/ 17467 h 173642"/>
                  <a:gd name="connsiteX2" fmla="*/ 126325 w 170915"/>
                  <a:gd name="connsiteY2" fmla="*/ 4422 h 173642"/>
                  <a:gd name="connsiteX3" fmla="*/ 85347 w 170915"/>
                  <a:gd name="connsiteY3" fmla="*/ 0 h 173642"/>
                  <a:gd name="connsiteX4" fmla="*/ 43337 w 170915"/>
                  <a:gd name="connsiteY4" fmla="*/ 4643 h 173642"/>
                  <a:gd name="connsiteX5" fmla="*/ 14740 w 170915"/>
                  <a:gd name="connsiteY5" fmla="*/ 17910 h 173642"/>
                  <a:gd name="connsiteX6" fmla="*/ 2064 w 170915"/>
                  <a:gd name="connsiteY6" fmla="*/ 36998 h 173642"/>
                  <a:gd name="connsiteX7" fmla="*/ 0 w 170915"/>
                  <a:gd name="connsiteY7" fmla="*/ 72523 h 173642"/>
                  <a:gd name="connsiteX8" fmla="*/ 0 w 170915"/>
                  <a:gd name="connsiteY8" fmla="*/ 100972 h 173642"/>
                  <a:gd name="connsiteX9" fmla="*/ 2137 w 170915"/>
                  <a:gd name="connsiteY9" fmla="*/ 137012 h 173642"/>
                  <a:gd name="connsiteX10" fmla="*/ 15183 w 170915"/>
                  <a:gd name="connsiteY10" fmla="*/ 156101 h 173642"/>
                  <a:gd name="connsiteX11" fmla="*/ 44369 w 170915"/>
                  <a:gd name="connsiteY11" fmla="*/ 169220 h 173642"/>
                  <a:gd name="connsiteX12" fmla="*/ 85347 w 170915"/>
                  <a:gd name="connsiteY12" fmla="*/ 173642 h 173642"/>
                  <a:gd name="connsiteX13" fmla="*/ 127505 w 170915"/>
                  <a:gd name="connsiteY13" fmla="*/ 168999 h 173642"/>
                  <a:gd name="connsiteX14" fmla="*/ 156175 w 170915"/>
                  <a:gd name="connsiteY14" fmla="*/ 155732 h 173642"/>
                  <a:gd name="connsiteX15" fmla="*/ 168704 w 170915"/>
                  <a:gd name="connsiteY15" fmla="*/ 136570 h 173642"/>
                  <a:gd name="connsiteX16" fmla="*/ 170915 w 170915"/>
                  <a:gd name="connsiteY16" fmla="*/ 100972 h 173642"/>
                  <a:gd name="connsiteX17" fmla="*/ 170915 w 170915"/>
                  <a:gd name="connsiteY17" fmla="*/ 72523 h 173642"/>
                  <a:gd name="connsiteX18" fmla="*/ 168483 w 170915"/>
                  <a:gd name="connsiteY18" fmla="*/ 36483 h 173642"/>
                  <a:gd name="connsiteX19" fmla="*/ 120356 w 170915"/>
                  <a:gd name="connsiteY19" fmla="*/ 94339 h 173642"/>
                  <a:gd name="connsiteX20" fmla="*/ 119692 w 170915"/>
                  <a:gd name="connsiteY20" fmla="*/ 113280 h 173642"/>
                  <a:gd name="connsiteX21" fmla="*/ 114459 w 170915"/>
                  <a:gd name="connsiteY21" fmla="*/ 123451 h 173642"/>
                  <a:gd name="connsiteX22" fmla="*/ 102814 w 170915"/>
                  <a:gd name="connsiteY22" fmla="*/ 130526 h 173642"/>
                  <a:gd name="connsiteX23" fmla="*/ 85789 w 170915"/>
                  <a:gd name="connsiteY23" fmla="*/ 133032 h 173642"/>
                  <a:gd name="connsiteX24" fmla="*/ 69206 w 170915"/>
                  <a:gd name="connsiteY24" fmla="*/ 130674 h 173642"/>
                  <a:gd name="connsiteX25" fmla="*/ 57340 w 170915"/>
                  <a:gd name="connsiteY25" fmla="*/ 123672 h 173642"/>
                  <a:gd name="connsiteX26" fmla="*/ 51960 w 170915"/>
                  <a:gd name="connsiteY26" fmla="*/ 113575 h 173642"/>
                  <a:gd name="connsiteX27" fmla="*/ 51076 w 170915"/>
                  <a:gd name="connsiteY27" fmla="*/ 94265 h 173642"/>
                  <a:gd name="connsiteX28" fmla="*/ 51076 w 170915"/>
                  <a:gd name="connsiteY28" fmla="*/ 79082 h 173642"/>
                  <a:gd name="connsiteX29" fmla="*/ 51813 w 170915"/>
                  <a:gd name="connsiteY29" fmla="*/ 60141 h 173642"/>
                  <a:gd name="connsiteX30" fmla="*/ 56972 w 170915"/>
                  <a:gd name="connsiteY30" fmla="*/ 50044 h 173642"/>
                  <a:gd name="connsiteX31" fmla="*/ 68617 w 170915"/>
                  <a:gd name="connsiteY31" fmla="*/ 42895 h 173642"/>
                  <a:gd name="connsiteX32" fmla="*/ 85789 w 170915"/>
                  <a:gd name="connsiteY32" fmla="*/ 40462 h 173642"/>
                  <a:gd name="connsiteX33" fmla="*/ 102299 w 170915"/>
                  <a:gd name="connsiteY33" fmla="*/ 42821 h 173642"/>
                  <a:gd name="connsiteX34" fmla="*/ 114238 w 170915"/>
                  <a:gd name="connsiteY34" fmla="*/ 49749 h 173642"/>
                  <a:gd name="connsiteX35" fmla="*/ 119692 w 170915"/>
                  <a:gd name="connsiteY35" fmla="*/ 59920 h 173642"/>
                  <a:gd name="connsiteX36" fmla="*/ 120356 w 170915"/>
                  <a:gd name="connsiteY36" fmla="*/ 79082 h 173642"/>
                  <a:gd name="connsiteX37" fmla="*/ 120356 w 170915"/>
                  <a:gd name="connsiteY37" fmla="*/ 94339 h 173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0915" h="173642">
                    <a:moveTo>
                      <a:pt x="168483" y="36483"/>
                    </a:moveTo>
                    <a:cubicBezTo>
                      <a:pt x="167230" y="29555"/>
                      <a:pt x="162955" y="23290"/>
                      <a:pt x="155659" y="17467"/>
                    </a:cubicBezTo>
                    <a:cubicBezTo>
                      <a:pt x="148215" y="11645"/>
                      <a:pt x="138413" y="7223"/>
                      <a:pt x="126325" y="4422"/>
                    </a:cubicBezTo>
                    <a:cubicBezTo>
                      <a:pt x="114238" y="1474"/>
                      <a:pt x="100530" y="0"/>
                      <a:pt x="85347" y="0"/>
                    </a:cubicBezTo>
                    <a:cubicBezTo>
                      <a:pt x="69427" y="0"/>
                      <a:pt x="55424" y="1474"/>
                      <a:pt x="43337" y="4643"/>
                    </a:cubicBezTo>
                    <a:cubicBezTo>
                      <a:pt x="31397" y="7665"/>
                      <a:pt x="21742" y="12161"/>
                      <a:pt x="14740" y="17910"/>
                    </a:cubicBezTo>
                    <a:cubicBezTo>
                      <a:pt x="7591" y="23658"/>
                      <a:pt x="3390" y="30070"/>
                      <a:pt x="2064" y="36998"/>
                    </a:cubicBezTo>
                    <a:cubicBezTo>
                      <a:pt x="590" y="44000"/>
                      <a:pt x="0" y="55792"/>
                      <a:pt x="0" y="72523"/>
                    </a:cubicBezTo>
                    <a:lnTo>
                      <a:pt x="0" y="100972"/>
                    </a:lnTo>
                    <a:cubicBezTo>
                      <a:pt x="0" y="118144"/>
                      <a:pt x="811" y="130232"/>
                      <a:pt x="2137" y="137012"/>
                    </a:cubicBezTo>
                    <a:cubicBezTo>
                      <a:pt x="3390" y="143866"/>
                      <a:pt x="7960" y="150279"/>
                      <a:pt x="15183" y="156101"/>
                    </a:cubicBezTo>
                    <a:cubicBezTo>
                      <a:pt x="22553" y="161923"/>
                      <a:pt x="32282" y="166272"/>
                      <a:pt x="44369" y="169220"/>
                    </a:cubicBezTo>
                    <a:cubicBezTo>
                      <a:pt x="56530" y="172021"/>
                      <a:pt x="70238" y="173642"/>
                      <a:pt x="85347" y="173642"/>
                    </a:cubicBezTo>
                    <a:cubicBezTo>
                      <a:pt x="101488" y="173642"/>
                      <a:pt x="115344" y="172021"/>
                      <a:pt x="127505" y="168999"/>
                    </a:cubicBezTo>
                    <a:cubicBezTo>
                      <a:pt x="139518" y="165903"/>
                      <a:pt x="149099" y="161555"/>
                      <a:pt x="156175" y="155732"/>
                    </a:cubicBezTo>
                    <a:cubicBezTo>
                      <a:pt x="163250" y="149984"/>
                      <a:pt x="167377" y="143572"/>
                      <a:pt x="168704" y="136570"/>
                    </a:cubicBezTo>
                    <a:cubicBezTo>
                      <a:pt x="170178" y="129716"/>
                      <a:pt x="170915" y="117850"/>
                      <a:pt x="170915" y="100972"/>
                    </a:cubicBezTo>
                    <a:lnTo>
                      <a:pt x="170915" y="72523"/>
                    </a:lnTo>
                    <a:cubicBezTo>
                      <a:pt x="170841" y="55350"/>
                      <a:pt x="170178" y="43337"/>
                      <a:pt x="168483" y="36483"/>
                    </a:cubicBezTo>
                    <a:close/>
                    <a:moveTo>
                      <a:pt x="120356" y="94339"/>
                    </a:moveTo>
                    <a:cubicBezTo>
                      <a:pt x="120356" y="103257"/>
                      <a:pt x="120134" y="109595"/>
                      <a:pt x="119692" y="113280"/>
                    </a:cubicBezTo>
                    <a:cubicBezTo>
                      <a:pt x="119176" y="117039"/>
                      <a:pt x="117481" y="120355"/>
                      <a:pt x="114459" y="123451"/>
                    </a:cubicBezTo>
                    <a:cubicBezTo>
                      <a:pt x="111585" y="126546"/>
                      <a:pt x="107753" y="128905"/>
                      <a:pt x="102814" y="130526"/>
                    </a:cubicBezTo>
                    <a:cubicBezTo>
                      <a:pt x="97950" y="132222"/>
                      <a:pt x="92201" y="133032"/>
                      <a:pt x="85789" y="133032"/>
                    </a:cubicBezTo>
                    <a:cubicBezTo>
                      <a:pt x="79598" y="133032"/>
                      <a:pt x="74144" y="132222"/>
                      <a:pt x="69206" y="130674"/>
                    </a:cubicBezTo>
                    <a:cubicBezTo>
                      <a:pt x="64268" y="129126"/>
                      <a:pt x="60288" y="126768"/>
                      <a:pt x="57340" y="123672"/>
                    </a:cubicBezTo>
                    <a:cubicBezTo>
                      <a:pt x="54318" y="120577"/>
                      <a:pt x="52476" y="117186"/>
                      <a:pt x="51960" y="113575"/>
                    </a:cubicBezTo>
                    <a:cubicBezTo>
                      <a:pt x="51370" y="109816"/>
                      <a:pt x="51076" y="103404"/>
                      <a:pt x="51076" y="94265"/>
                    </a:cubicBezTo>
                    <a:lnTo>
                      <a:pt x="51076" y="79082"/>
                    </a:lnTo>
                    <a:cubicBezTo>
                      <a:pt x="51076" y="70164"/>
                      <a:pt x="51370" y="63826"/>
                      <a:pt x="51813" y="60141"/>
                    </a:cubicBezTo>
                    <a:cubicBezTo>
                      <a:pt x="52476" y="56456"/>
                      <a:pt x="54171" y="52992"/>
                      <a:pt x="56972" y="50044"/>
                    </a:cubicBezTo>
                    <a:cubicBezTo>
                      <a:pt x="59920" y="46875"/>
                      <a:pt x="63752" y="44590"/>
                      <a:pt x="68617" y="42895"/>
                    </a:cubicBezTo>
                    <a:cubicBezTo>
                      <a:pt x="73555" y="41273"/>
                      <a:pt x="79303" y="40462"/>
                      <a:pt x="85789" y="40462"/>
                    </a:cubicBezTo>
                    <a:cubicBezTo>
                      <a:pt x="91980" y="40462"/>
                      <a:pt x="97508" y="41199"/>
                      <a:pt x="102299" y="42821"/>
                    </a:cubicBezTo>
                    <a:cubicBezTo>
                      <a:pt x="107310" y="44369"/>
                      <a:pt x="111290" y="46653"/>
                      <a:pt x="114238" y="49749"/>
                    </a:cubicBezTo>
                    <a:cubicBezTo>
                      <a:pt x="117260" y="52844"/>
                      <a:pt x="119103" y="56235"/>
                      <a:pt x="119692" y="59920"/>
                    </a:cubicBezTo>
                    <a:cubicBezTo>
                      <a:pt x="120134" y="63605"/>
                      <a:pt x="120356" y="69943"/>
                      <a:pt x="120356" y="79082"/>
                    </a:cubicBezTo>
                    <a:lnTo>
                      <a:pt x="120356" y="94339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D36F2A38-2ED7-4C8E-8897-95E6E5D14B6A}"/>
                  </a:ext>
                </a:extLst>
              </p:cNvPr>
              <p:cNvSpPr/>
              <p:nvPr/>
            </p:nvSpPr>
            <p:spPr>
              <a:xfrm>
                <a:off x="1854435" y="6152378"/>
                <a:ext cx="160965" cy="167745"/>
              </a:xfrm>
              <a:custGeom>
                <a:avLst/>
                <a:gdLst>
                  <a:gd name="connsiteX0" fmla="*/ 0 w 160965"/>
                  <a:gd name="connsiteY0" fmla="*/ 167746 h 167745"/>
                  <a:gd name="connsiteX1" fmla="*/ 48791 w 160965"/>
                  <a:gd name="connsiteY1" fmla="*/ 167746 h 167745"/>
                  <a:gd name="connsiteX2" fmla="*/ 48791 w 160965"/>
                  <a:gd name="connsiteY2" fmla="*/ 75692 h 167745"/>
                  <a:gd name="connsiteX3" fmla="*/ 111954 w 160965"/>
                  <a:gd name="connsiteY3" fmla="*/ 167746 h 167745"/>
                  <a:gd name="connsiteX4" fmla="*/ 160965 w 160965"/>
                  <a:gd name="connsiteY4" fmla="*/ 167746 h 167745"/>
                  <a:gd name="connsiteX5" fmla="*/ 160965 w 160965"/>
                  <a:gd name="connsiteY5" fmla="*/ 0 h 167745"/>
                  <a:gd name="connsiteX6" fmla="*/ 111954 w 160965"/>
                  <a:gd name="connsiteY6" fmla="*/ 0 h 167745"/>
                  <a:gd name="connsiteX7" fmla="*/ 111954 w 160965"/>
                  <a:gd name="connsiteY7" fmla="*/ 92791 h 167745"/>
                  <a:gd name="connsiteX8" fmla="*/ 48570 w 160965"/>
                  <a:gd name="connsiteY8" fmla="*/ 0 h 167745"/>
                  <a:gd name="connsiteX9" fmla="*/ 0 w 160965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965" h="167745">
                    <a:moveTo>
                      <a:pt x="0" y="167746"/>
                    </a:moveTo>
                    <a:lnTo>
                      <a:pt x="48791" y="167746"/>
                    </a:lnTo>
                    <a:lnTo>
                      <a:pt x="48791" y="75692"/>
                    </a:lnTo>
                    <a:lnTo>
                      <a:pt x="111954" y="167746"/>
                    </a:lnTo>
                    <a:lnTo>
                      <a:pt x="160965" y="167746"/>
                    </a:lnTo>
                    <a:lnTo>
                      <a:pt x="160965" y="0"/>
                    </a:lnTo>
                    <a:lnTo>
                      <a:pt x="111954" y="0"/>
                    </a:lnTo>
                    <a:lnTo>
                      <a:pt x="111954" y="92791"/>
                    </a:lnTo>
                    <a:lnTo>
                      <a:pt x="485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EE1219D-C2D8-4D37-870E-7F4A5B996900}"/>
                  </a:ext>
                </a:extLst>
              </p:cNvPr>
              <p:cNvSpPr/>
              <p:nvPr/>
            </p:nvSpPr>
            <p:spPr>
              <a:xfrm>
                <a:off x="1580264" y="6152378"/>
                <a:ext cx="52623" cy="167745"/>
              </a:xfrm>
              <a:custGeom>
                <a:avLst/>
                <a:gdLst>
                  <a:gd name="connsiteX0" fmla="*/ 0 w 52623"/>
                  <a:gd name="connsiteY0" fmla="*/ 0 h 167745"/>
                  <a:gd name="connsiteX1" fmla="*/ 52623 w 52623"/>
                  <a:gd name="connsiteY1" fmla="*/ 0 h 167745"/>
                  <a:gd name="connsiteX2" fmla="*/ 52623 w 52623"/>
                  <a:gd name="connsiteY2" fmla="*/ 167746 h 167745"/>
                  <a:gd name="connsiteX3" fmla="*/ 0 w 52623"/>
                  <a:gd name="connsiteY3" fmla="*/ 167746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" h="167745">
                    <a:moveTo>
                      <a:pt x="0" y="0"/>
                    </a:moveTo>
                    <a:lnTo>
                      <a:pt x="52623" y="0"/>
                    </a:lnTo>
                    <a:lnTo>
                      <a:pt x="52623" y="167746"/>
                    </a:lnTo>
                    <a:lnTo>
                      <a:pt x="0" y="167746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C4525F0-BD55-424F-B74C-170DE082BE35}"/>
                  </a:ext>
                </a:extLst>
              </p:cNvPr>
              <p:cNvSpPr/>
              <p:nvPr/>
            </p:nvSpPr>
            <p:spPr>
              <a:xfrm>
                <a:off x="1420920" y="6152378"/>
                <a:ext cx="133843" cy="167745"/>
              </a:xfrm>
              <a:custGeom>
                <a:avLst/>
                <a:gdLst>
                  <a:gd name="connsiteX0" fmla="*/ 0 w 133843"/>
                  <a:gd name="connsiteY0" fmla="*/ 167746 h 167745"/>
                  <a:gd name="connsiteX1" fmla="*/ 133843 w 133843"/>
                  <a:gd name="connsiteY1" fmla="*/ 167746 h 167745"/>
                  <a:gd name="connsiteX2" fmla="*/ 133843 w 133843"/>
                  <a:gd name="connsiteY2" fmla="*/ 126546 h 167745"/>
                  <a:gd name="connsiteX3" fmla="*/ 52697 w 133843"/>
                  <a:gd name="connsiteY3" fmla="*/ 126546 h 167745"/>
                  <a:gd name="connsiteX4" fmla="*/ 52697 w 133843"/>
                  <a:gd name="connsiteY4" fmla="*/ 0 h 167745"/>
                  <a:gd name="connsiteX5" fmla="*/ 0 w 133843"/>
                  <a:gd name="connsiteY5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843" h="167745">
                    <a:moveTo>
                      <a:pt x="0" y="167746"/>
                    </a:moveTo>
                    <a:lnTo>
                      <a:pt x="133843" y="167746"/>
                    </a:lnTo>
                    <a:lnTo>
                      <a:pt x="133843" y="126546"/>
                    </a:lnTo>
                    <a:lnTo>
                      <a:pt x="52697" y="126546"/>
                    </a:lnTo>
                    <a:lnTo>
                      <a:pt x="5269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D06F1D91-CA2D-45B1-9C7A-ADEBD08C2CF4}"/>
                  </a:ext>
                </a:extLst>
              </p:cNvPr>
              <p:cNvSpPr/>
              <p:nvPr/>
            </p:nvSpPr>
            <p:spPr>
              <a:xfrm>
                <a:off x="1202024" y="6152378"/>
                <a:ext cx="189267" cy="167745"/>
              </a:xfrm>
              <a:custGeom>
                <a:avLst/>
                <a:gdLst>
                  <a:gd name="connsiteX0" fmla="*/ 0 w 189267"/>
                  <a:gd name="connsiteY0" fmla="*/ 167746 h 167745"/>
                  <a:gd name="connsiteX1" fmla="*/ 42526 w 189267"/>
                  <a:gd name="connsiteY1" fmla="*/ 167746 h 167745"/>
                  <a:gd name="connsiteX2" fmla="*/ 42526 w 189267"/>
                  <a:gd name="connsiteY2" fmla="*/ 39799 h 167745"/>
                  <a:gd name="connsiteX3" fmla="*/ 75250 w 189267"/>
                  <a:gd name="connsiteY3" fmla="*/ 167746 h 167745"/>
                  <a:gd name="connsiteX4" fmla="*/ 113870 w 189267"/>
                  <a:gd name="connsiteY4" fmla="*/ 167746 h 167745"/>
                  <a:gd name="connsiteX5" fmla="*/ 146667 w 189267"/>
                  <a:gd name="connsiteY5" fmla="*/ 36851 h 167745"/>
                  <a:gd name="connsiteX6" fmla="*/ 146667 w 189267"/>
                  <a:gd name="connsiteY6" fmla="*/ 167746 h 167745"/>
                  <a:gd name="connsiteX7" fmla="*/ 189267 w 189267"/>
                  <a:gd name="connsiteY7" fmla="*/ 167746 h 167745"/>
                  <a:gd name="connsiteX8" fmla="*/ 189267 w 189267"/>
                  <a:gd name="connsiteY8" fmla="*/ 0 h 167745"/>
                  <a:gd name="connsiteX9" fmla="*/ 115270 w 189267"/>
                  <a:gd name="connsiteY9" fmla="*/ 0 h 167745"/>
                  <a:gd name="connsiteX10" fmla="*/ 94928 w 189267"/>
                  <a:gd name="connsiteY10" fmla="*/ 84168 h 167745"/>
                  <a:gd name="connsiteX11" fmla="*/ 74292 w 189267"/>
                  <a:gd name="connsiteY11" fmla="*/ 0 h 167745"/>
                  <a:gd name="connsiteX12" fmla="*/ 0 w 189267"/>
                  <a:gd name="connsiteY12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267" h="167745">
                    <a:moveTo>
                      <a:pt x="0" y="167746"/>
                    </a:moveTo>
                    <a:lnTo>
                      <a:pt x="42526" y="167746"/>
                    </a:lnTo>
                    <a:lnTo>
                      <a:pt x="42526" y="39799"/>
                    </a:lnTo>
                    <a:lnTo>
                      <a:pt x="75250" y="167746"/>
                    </a:lnTo>
                    <a:lnTo>
                      <a:pt x="113870" y="167746"/>
                    </a:lnTo>
                    <a:lnTo>
                      <a:pt x="146667" y="36851"/>
                    </a:lnTo>
                    <a:lnTo>
                      <a:pt x="146667" y="167746"/>
                    </a:lnTo>
                    <a:lnTo>
                      <a:pt x="189267" y="167746"/>
                    </a:lnTo>
                    <a:lnTo>
                      <a:pt x="189267" y="0"/>
                    </a:lnTo>
                    <a:lnTo>
                      <a:pt x="115270" y="0"/>
                    </a:lnTo>
                    <a:lnTo>
                      <a:pt x="94928" y="84168"/>
                    </a:lnTo>
                    <a:lnTo>
                      <a:pt x="7429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B7CAB71-E85F-4E1D-974D-E337FF21C55C}"/>
                  </a:ext>
                </a:extLst>
              </p:cNvPr>
              <p:cNvSpPr/>
              <p:nvPr/>
            </p:nvSpPr>
            <p:spPr>
              <a:xfrm>
                <a:off x="626264" y="6152378"/>
                <a:ext cx="162144" cy="167745"/>
              </a:xfrm>
              <a:custGeom>
                <a:avLst/>
                <a:gdLst>
                  <a:gd name="connsiteX0" fmla="*/ 0 w 162144"/>
                  <a:gd name="connsiteY0" fmla="*/ 35745 h 167745"/>
                  <a:gd name="connsiteX1" fmla="*/ 97360 w 162144"/>
                  <a:gd name="connsiteY1" fmla="*/ 35745 h 167745"/>
                  <a:gd name="connsiteX2" fmla="*/ 0 w 162144"/>
                  <a:gd name="connsiteY2" fmla="*/ 132959 h 167745"/>
                  <a:gd name="connsiteX3" fmla="*/ 0 w 162144"/>
                  <a:gd name="connsiteY3" fmla="*/ 167746 h 167745"/>
                  <a:gd name="connsiteX4" fmla="*/ 162145 w 162144"/>
                  <a:gd name="connsiteY4" fmla="*/ 167746 h 167745"/>
                  <a:gd name="connsiteX5" fmla="*/ 162145 w 162144"/>
                  <a:gd name="connsiteY5" fmla="*/ 131706 h 167745"/>
                  <a:gd name="connsiteX6" fmla="*/ 64416 w 162144"/>
                  <a:gd name="connsiteY6" fmla="*/ 131706 h 167745"/>
                  <a:gd name="connsiteX7" fmla="*/ 161481 w 162144"/>
                  <a:gd name="connsiteY7" fmla="*/ 34714 h 167745"/>
                  <a:gd name="connsiteX8" fmla="*/ 161481 w 162144"/>
                  <a:gd name="connsiteY8" fmla="*/ 0 h 167745"/>
                  <a:gd name="connsiteX9" fmla="*/ 0 w 162144"/>
                  <a:gd name="connsiteY9" fmla="*/ 0 h 167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44" h="167745">
                    <a:moveTo>
                      <a:pt x="0" y="35745"/>
                    </a:moveTo>
                    <a:lnTo>
                      <a:pt x="97360" y="35745"/>
                    </a:lnTo>
                    <a:lnTo>
                      <a:pt x="0" y="132959"/>
                    </a:lnTo>
                    <a:lnTo>
                      <a:pt x="0" y="167746"/>
                    </a:lnTo>
                    <a:lnTo>
                      <a:pt x="162145" y="167746"/>
                    </a:lnTo>
                    <a:lnTo>
                      <a:pt x="162145" y="131706"/>
                    </a:lnTo>
                    <a:lnTo>
                      <a:pt x="64416" y="131706"/>
                    </a:lnTo>
                    <a:lnTo>
                      <a:pt x="161481" y="34714"/>
                    </a:lnTo>
                    <a:lnTo>
                      <a:pt x="1614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3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8" name="矩形 37"/>
          <p:cNvSpPr/>
          <p:nvPr userDrawn="1"/>
        </p:nvSpPr>
        <p:spPr bwMode="auto">
          <a:xfrm>
            <a:off x="0" y="6478488"/>
            <a:ext cx="1132840" cy="401583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endParaRPr lang="zh-CN" altLang="en-US" sz="1600" b="1" dirty="0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408368" y="6492875"/>
            <a:ext cx="244827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Page </a:t>
            </a:r>
            <a:fld id="{0C913308-F349-4B6D-A68A-DD1791B4A57B}" type="slidenum"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693057"/>
            <a:ext cx="11166475" cy="5640013"/>
          </a:xfrm>
        </p:spPr>
        <p:txBody>
          <a:bodyPr>
            <a:normAutofit/>
          </a:bodyPr>
          <a:lstStyle>
            <a:lvl1pPr>
              <a:defRPr sz="20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</a:p>
        </p:txBody>
      </p:sp>
      <p:sp>
        <p:nvSpPr>
          <p:cNvPr id="20" name="Freeform 6"/>
          <p:cNvSpPr>
            <a:spLocks noEditPoints="1"/>
          </p:cNvSpPr>
          <p:nvPr userDrawn="1"/>
        </p:nvSpPr>
        <p:spPr bwMode="auto">
          <a:xfrm>
            <a:off x="7778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3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2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3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6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799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3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8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2" y="981"/>
                </a:lnTo>
                <a:lnTo>
                  <a:pt x="966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2" y="1096"/>
                </a:lnTo>
                <a:lnTo>
                  <a:pt x="635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7" y="938"/>
                </a:lnTo>
                <a:lnTo>
                  <a:pt x="426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1" y="832"/>
                </a:lnTo>
                <a:lnTo>
                  <a:pt x="421" y="807"/>
                </a:lnTo>
                <a:lnTo>
                  <a:pt x="420" y="779"/>
                </a:lnTo>
                <a:lnTo>
                  <a:pt x="420" y="654"/>
                </a:lnTo>
                <a:lnTo>
                  <a:pt x="421" y="627"/>
                </a:lnTo>
                <a:lnTo>
                  <a:pt x="421" y="603"/>
                </a:lnTo>
                <a:lnTo>
                  <a:pt x="421" y="580"/>
                </a:lnTo>
                <a:lnTo>
                  <a:pt x="422" y="559"/>
                </a:lnTo>
                <a:lnTo>
                  <a:pt x="423" y="541"/>
                </a:lnTo>
                <a:lnTo>
                  <a:pt x="424" y="524"/>
                </a:lnTo>
                <a:lnTo>
                  <a:pt x="425" y="510"/>
                </a:lnTo>
                <a:lnTo>
                  <a:pt x="427" y="497"/>
                </a:lnTo>
                <a:lnTo>
                  <a:pt x="430" y="486"/>
                </a:lnTo>
                <a:lnTo>
                  <a:pt x="433" y="475"/>
                </a:lnTo>
                <a:lnTo>
                  <a:pt x="437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70" y="414"/>
                </a:lnTo>
                <a:lnTo>
                  <a:pt x="479" y="403"/>
                </a:lnTo>
                <a:lnTo>
                  <a:pt x="489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6" y="341"/>
                </a:lnTo>
                <a:lnTo>
                  <a:pt x="813" y="346"/>
                </a:lnTo>
                <a:lnTo>
                  <a:pt x="828" y="349"/>
                </a:lnTo>
                <a:lnTo>
                  <a:pt x="844" y="354"/>
                </a:lnTo>
                <a:lnTo>
                  <a:pt x="859" y="359"/>
                </a:lnTo>
                <a:lnTo>
                  <a:pt x="873" y="364"/>
                </a:lnTo>
                <a:lnTo>
                  <a:pt x="886" y="370"/>
                </a:lnTo>
                <a:lnTo>
                  <a:pt x="898" y="378"/>
                </a:lnTo>
                <a:lnTo>
                  <a:pt x="911" y="385"/>
                </a:lnTo>
                <a:lnTo>
                  <a:pt x="922" y="393"/>
                </a:lnTo>
                <a:lnTo>
                  <a:pt x="932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1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3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2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6" y="81"/>
                </a:lnTo>
                <a:lnTo>
                  <a:pt x="1146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3" y="27"/>
                </a:lnTo>
                <a:lnTo>
                  <a:pt x="964" y="20"/>
                </a:lnTo>
                <a:lnTo>
                  <a:pt x="923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7" y="38"/>
                </a:lnTo>
                <a:lnTo>
                  <a:pt x="321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6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5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1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9" y="1429"/>
                </a:lnTo>
                <a:lnTo>
                  <a:pt x="613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4" y="1412"/>
                </a:lnTo>
                <a:lnTo>
                  <a:pt x="1013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8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7"/>
          <p:cNvSpPr>
            <a:spLocks noEditPoints="1"/>
          </p:cNvSpPr>
          <p:nvPr userDrawn="1"/>
        </p:nvSpPr>
        <p:spPr bwMode="auto">
          <a:xfrm>
            <a:off x="371475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59 w 1407"/>
              <a:gd name="T5" fmla="*/ 1000 h 1434"/>
              <a:gd name="T6" fmla="*/ 913 w 1407"/>
              <a:gd name="T7" fmla="*/ 1047 h 1434"/>
              <a:gd name="T8" fmla="*/ 848 w 1407"/>
              <a:gd name="T9" fmla="*/ 1079 h 1434"/>
              <a:gd name="T10" fmla="*/ 764 w 1407"/>
              <a:gd name="T11" fmla="*/ 1096 h 1434"/>
              <a:gd name="T12" fmla="*/ 669 w 1407"/>
              <a:gd name="T13" fmla="*/ 1098 h 1434"/>
              <a:gd name="T14" fmla="*/ 584 w 1407"/>
              <a:gd name="T15" fmla="*/ 1085 h 1434"/>
              <a:gd name="T16" fmla="*/ 514 w 1407"/>
              <a:gd name="T17" fmla="*/ 1056 h 1434"/>
              <a:gd name="T18" fmla="*/ 462 w 1407"/>
              <a:gd name="T19" fmla="*/ 1013 h 1434"/>
              <a:gd name="T20" fmla="*/ 432 w 1407"/>
              <a:gd name="T21" fmla="*/ 961 h 1434"/>
              <a:gd name="T22" fmla="*/ 423 w 1407"/>
              <a:gd name="T23" fmla="*/ 895 h 1434"/>
              <a:gd name="T24" fmla="*/ 420 w 1407"/>
              <a:gd name="T25" fmla="*/ 779 h 1434"/>
              <a:gd name="T26" fmla="*/ 422 w 1407"/>
              <a:gd name="T27" fmla="*/ 559 h 1434"/>
              <a:gd name="T28" fmla="*/ 428 w 1407"/>
              <a:gd name="T29" fmla="*/ 486 h 1434"/>
              <a:gd name="T30" fmla="*/ 453 w 1407"/>
              <a:gd name="T31" fmla="*/ 432 h 1434"/>
              <a:gd name="T32" fmla="*/ 499 w 1407"/>
              <a:gd name="T33" fmla="*/ 387 h 1434"/>
              <a:gd name="T34" fmla="*/ 565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8 w 1407"/>
              <a:gd name="T43" fmla="*/ 378 h 1434"/>
              <a:gd name="T44" fmla="*/ 950 w 1407"/>
              <a:gd name="T45" fmla="*/ 421 h 1434"/>
              <a:gd name="T46" fmla="*/ 979 w 1407"/>
              <a:gd name="T47" fmla="*/ 473 h 1434"/>
              <a:gd name="T48" fmla="*/ 990 w 1407"/>
              <a:gd name="T49" fmla="*/ 539 h 1434"/>
              <a:gd name="T50" fmla="*/ 993 w 1407"/>
              <a:gd name="T51" fmla="*/ 654 h 1434"/>
              <a:gd name="T52" fmla="*/ 1380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2 w 1407"/>
              <a:gd name="T59" fmla="*/ 56 h 1434"/>
              <a:gd name="T60" fmla="*/ 924 w 1407"/>
              <a:gd name="T61" fmla="*/ 14 h 1434"/>
              <a:gd name="T62" fmla="*/ 703 w 1407"/>
              <a:gd name="T63" fmla="*/ 0 h 1434"/>
              <a:gd name="T64" fmla="*/ 476 w 1407"/>
              <a:gd name="T65" fmla="*/ 14 h 1434"/>
              <a:gd name="T66" fmla="*/ 286 w 1407"/>
              <a:gd name="T67" fmla="*/ 59 h 1434"/>
              <a:gd name="T68" fmla="*/ 144 w 1407"/>
              <a:gd name="T69" fmla="*/ 131 h 1434"/>
              <a:gd name="T70" fmla="*/ 51 w 1407"/>
              <a:gd name="T71" fmla="*/ 223 h 1434"/>
              <a:gd name="T72" fmla="*/ 25 w 1407"/>
              <a:gd name="T73" fmla="*/ 273 h 1434"/>
              <a:gd name="T74" fmla="*/ 10 w 1407"/>
              <a:gd name="T75" fmla="*/ 356 h 1434"/>
              <a:gd name="T76" fmla="*/ 1 w 1407"/>
              <a:gd name="T77" fmla="*/ 549 h 1434"/>
              <a:gd name="T78" fmla="*/ 3 w 1407"/>
              <a:gd name="T79" fmla="*/ 975 h 1434"/>
              <a:gd name="T80" fmla="*/ 17 w 1407"/>
              <a:gd name="T81" fmla="*/ 1131 h 1434"/>
              <a:gd name="T82" fmla="*/ 36 w 1407"/>
              <a:gd name="T83" fmla="*/ 1184 h 1434"/>
              <a:gd name="T84" fmla="*/ 85 w 1407"/>
              <a:gd name="T85" fmla="*/ 1252 h 1434"/>
              <a:gd name="T86" fmla="*/ 203 w 1407"/>
              <a:gd name="T87" fmla="*/ 1338 h 1434"/>
              <a:gd name="T88" fmla="*/ 366 w 1407"/>
              <a:gd name="T89" fmla="*/ 1398 h 1434"/>
              <a:gd name="T90" fmla="*/ 568 w 1407"/>
              <a:gd name="T91" fmla="*/ 1429 h 1434"/>
              <a:gd name="T92" fmla="*/ 799 w 1407"/>
              <a:gd name="T93" fmla="*/ 1431 h 1434"/>
              <a:gd name="T94" fmla="*/ 1012 w 1407"/>
              <a:gd name="T95" fmla="*/ 1404 h 1434"/>
              <a:gd name="T96" fmla="*/ 1183 w 1407"/>
              <a:gd name="T97" fmla="*/ 1349 h 1434"/>
              <a:gd name="T98" fmla="*/ 1307 w 1407"/>
              <a:gd name="T99" fmla="*/ 1268 h 1434"/>
              <a:gd name="T100" fmla="*/ 1368 w 1407"/>
              <a:gd name="T101" fmla="*/ 1191 h 1434"/>
              <a:gd name="T102" fmla="*/ 1387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0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3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6" y="969"/>
                </a:lnTo>
                <a:lnTo>
                  <a:pt x="971" y="981"/>
                </a:lnTo>
                <a:lnTo>
                  <a:pt x="966" y="991"/>
                </a:lnTo>
                <a:lnTo>
                  <a:pt x="959" y="1000"/>
                </a:lnTo>
                <a:lnTo>
                  <a:pt x="952" y="1011"/>
                </a:lnTo>
                <a:lnTo>
                  <a:pt x="943" y="1020"/>
                </a:lnTo>
                <a:lnTo>
                  <a:pt x="934" y="1029"/>
                </a:lnTo>
                <a:lnTo>
                  <a:pt x="924" y="1038"/>
                </a:lnTo>
                <a:lnTo>
                  <a:pt x="913" y="1047"/>
                </a:lnTo>
                <a:lnTo>
                  <a:pt x="901" y="1054"/>
                </a:lnTo>
                <a:lnTo>
                  <a:pt x="889" y="1061"/>
                </a:lnTo>
                <a:lnTo>
                  <a:pt x="875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2" y="1084"/>
                </a:lnTo>
                <a:lnTo>
                  <a:pt x="816" y="1088"/>
                </a:lnTo>
                <a:lnTo>
                  <a:pt x="799" y="1091"/>
                </a:lnTo>
                <a:lnTo>
                  <a:pt x="782" y="1094"/>
                </a:lnTo>
                <a:lnTo>
                  <a:pt x="764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6" y="1099"/>
                </a:lnTo>
                <a:lnTo>
                  <a:pt x="688" y="1099"/>
                </a:lnTo>
                <a:lnTo>
                  <a:pt x="669" y="1098"/>
                </a:lnTo>
                <a:lnTo>
                  <a:pt x="651" y="1096"/>
                </a:lnTo>
                <a:lnTo>
                  <a:pt x="633" y="1094"/>
                </a:lnTo>
                <a:lnTo>
                  <a:pt x="617" y="1092"/>
                </a:lnTo>
                <a:lnTo>
                  <a:pt x="600" y="1089"/>
                </a:lnTo>
                <a:lnTo>
                  <a:pt x="584" y="1085"/>
                </a:lnTo>
                <a:lnTo>
                  <a:pt x="568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7" y="1063"/>
                </a:lnTo>
                <a:lnTo>
                  <a:pt x="514" y="1056"/>
                </a:lnTo>
                <a:lnTo>
                  <a:pt x="502" y="1049"/>
                </a:lnTo>
                <a:lnTo>
                  <a:pt x="491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2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2" y="961"/>
                </a:lnTo>
                <a:lnTo>
                  <a:pt x="429" y="950"/>
                </a:lnTo>
                <a:lnTo>
                  <a:pt x="427" y="938"/>
                </a:lnTo>
                <a:lnTo>
                  <a:pt x="425" y="926"/>
                </a:lnTo>
                <a:lnTo>
                  <a:pt x="424" y="911"/>
                </a:lnTo>
                <a:lnTo>
                  <a:pt x="423" y="895"/>
                </a:lnTo>
                <a:lnTo>
                  <a:pt x="422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2" y="559"/>
                </a:lnTo>
                <a:lnTo>
                  <a:pt x="422" y="541"/>
                </a:lnTo>
                <a:lnTo>
                  <a:pt x="424" y="524"/>
                </a:lnTo>
                <a:lnTo>
                  <a:pt x="425" y="510"/>
                </a:lnTo>
                <a:lnTo>
                  <a:pt x="426" y="497"/>
                </a:lnTo>
                <a:lnTo>
                  <a:pt x="428" y="486"/>
                </a:lnTo>
                <a:lnTo>
                  <a:pt x="431" y="475"/>
                </a:lnTo>
                <a:lnTo>
                  <a:pt x="435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0" y="423"/>
                </a:lnTo>
                <a:lnTo>
                  <a:pt x="468" y="414"/>
                </a:lnTo>
                <a:lnTo>
                  <a:pt x="479" y="403"/>
                </a:lnTo>
                <a:lnTo>
                  <a:pt x="488" y="395"/>
                </a:lnTo>
                <a:lnTo>
                  <a:pt x="499" y="387"/>
                </a:lnTo>
                <a:lnTo>
                  <a:pt x="511" y="380"/>
                </a:lnTo>
                <a:lnTo>
                  <a:pt x="523" y="372"/>
                </a:lnTo>
                <a:lnTo>
                  <a:pt x="536" y="366"/>
                </a:lnTo>
                <a:lnTo>
                  <a:pt x="551" y="360"/>
                </a:lnTo>
                <a:lnTo>
                  <a:pt x="565" y="355"/>
                </a:lnTo>
                <a:lnTo>
                  <a:pt x="581" y="350"/>
                </a:lnTo>
                <a:lnTo>
                  <a:pt x="597" y="346"/>
                </a:lnTo>
                <a:lnTo>
                  <a:pt x="614" y="342"/>
                </a:lnTo>
                <a:lnTo>
                  <a:pt x="631" y="339"/>
                </a:lnTo>
                <a:lnTo>
                  <a:pt x="649" y="337"/>
                </a:lnTo>
                <a:lnTo>
                  <a:pt x="667" y="335"/>
                </a:lnTo>
                <a:lnTo>
                  <a:pt x="687" y="334"/>
                </a:lnTo>
                <a:lnTo>
                  <a:pt x="706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3" y="354"/>
                </a:lnTo>
                <a:lnTo>
                  <a:pt x="858" y="359"/>
                </a:lnTo>
                <a:lnTo>
                  <a:pt x="872" y="364"/>
                </a:lnTo>
                <a:lnTo>
                  <a:pt x="886" y="370"/>
                </a:lnTo>
                <a:lnTo>
                  <a:pt x="898" y="378"/>
                </a:lnTo>
                <a:lnTo>
                  <a:pt x="910" y="385"/>
                </a:lnTo>
                <a:lnTo>
                  <a:pt x="922" y="393"/>
                </a:lnTo>
                <a:lnTo>
                  <a:pt x="932" y="402"/>
                </a:lnTo>
                <a:lnTo>
                  <a:pt x="941" y="412"/>
                </a:lnTo>
                <a:lnTo>
                  <a:pt x="950" y="421"/>
                </a:lnTo>
                <a:lnTo>
                  <a:pt x="958" y="431"/>
                </a:lnTo>
                <a:lnTo>
                  <a:pt x="965" y="442"/>
                </a:lnTo>
                <a:lnTo>
                  <a:pt x="970" y="452"/>
                </a:lnTo>
                <a:lnTo>
                  <a:pt x="975" y="462"/>
                </a:lnTo>
                <a:lnTo>
                  <a:pt x="979" y="473"/>
                </a:lnTo>
                <a:lnTo>
                  <a:pt x="983" y="484"/>
                </a:lnTo>
                <a:lnTo>
                  <a:pt x="985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3" y="654"/>
                </a:lnTo>
                <a:lnTo>
                  <a:pt x="993" y="779"/>
                </a:lnTo>
                <a:close/>
                <a:moveTo>
                  <a:pt x="1390" y="301"/>
                </a:moveTo>
                <a:lnTo>
                  <a:pt x="1387" y="291"/>
                </a:lnTo>
                <a:lnTo>
                  <a:pt x="1384" y="280"/>
                </a:lnTo>
                <a:lnTo>
                  <a:pt x="1380" y="270"/>
                </a:lnTo>
                <a:lnTo>
                  <a:pt x="1376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1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5" y="95"/>
                </a:lnTo>
                <a:lnTo>
                  <a:pt x="1175" y="81"/>
                </a:lnTo>
                <a:lnTo>
                  <a:pt x="1144" y="68"/>
                </a:lnTo>
                <a:lnTo>
                  <a:pt x="1112" y="56"/>
                </a:lnTo>
                <a:lnTo>
                  <a:pt x="1077" y="45"/>
                </a:lnTo>
                <a:lnTo>
                  <a:pt x="1041" y="36"/>
                </a:lnTo>
                <a:lnTo>
                  <a:pt x="1003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39" y="5"/>
                </a:lnTo>
                <a:lnTo>
                  <a:pt x="795" y="2"/>
                </a:lnTo>
                <a:lnTo>
                  <a:pt x="750" y="1"/>
                </a:lnTo>
                <a:lnTo>
                  <a:pt x="703" y="0"/>
                </a:lnTo>
                <a:lnTo>
                  <a:pt x="655" y="1"/>
                </a:lnTo>
                <a:lnTo>
                  <a:pt x="608" y="2"/>
                </a:lnTo>
                <a:lnTo>
                  <a:pt x="562" y="5"/>
                </a:lnTo>
                <a:lnTo>
                  <a:pt x="518" y="9"/>
                </a:lnTo>
                <a:lnTo>
                  <a:pt x="476" y="14"/>
                </a:lnTo>
                <a:lnTo>
                  <a:pt x="434" y="21"/>
                </a:lnTo>
                <a:lnTo>
                  <a:pt x="394" y="28"/>
                </a:lnTo>
                <a:lnTo>
                  <a:pt x="357" y="38"/>
                </a:lnTo>
                <a:lnTo>
                  <a:pt x="320" y="48"/>
                </a:lnTo>
                <a:lnTo>
                  <a:pt x="286" y="59"/>
                </a:lnTo>
                <a:lnTo>
                  <a:pt x="254" y="71"/>
                </a:lnTo>
                <a:lnTo>
                  <a:pt x="223" y="84"/>
                </a:lnTo>
                <a:lnTo>
                  <a:pt x="194" y="99"/>
                </a:lnTo>
                <a:lnTo>
                  <a:pt x="169" y="114"/>
                </a:lnTo>
                <a:lnTo>
                  <a:pt x="144" y="131"/>
                </a:lnTo>
                <a:lnTo>
                  <a:pt x="120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1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5" y="273"/>
                </a:lnTo>
                <a:lnTo>
                  <a:pt x="22" y="284"/>
                </a:lnTo>
                <a:lnTo>
                  <a:pt x="19" y="294"/>
                </a:lnTo>
                <a:lnTo>
                  <a:pt x="17" y="305"/>
                </a:lnTo>
                <a:lnTo>
                  <a:pt x="13" y="329"/>
                </a:lnTo>
                <a:lnTo>
                  <a:pt x="10" y="356"/>
                </a:lnTo>
                <a:lnTo>
                  <a:pt x="7" y="387"/>
                </a:lnTo>
                <a:lnTo>
                  <a:pt x="4" y="422"/>
                </a:lnTo>
                <a:lnTo>
                  <a:pt x="3" y="460"/>
                </a:lnTo>
                <a:lnTo>
                  <a:pt x="1" y="502"/>
                </a:lnTo>
                <a:lnTo>
                  <a:pt x="1" y="549"/>
                </a:lnTo>
                <a:lnTo>
                  <a:pt x="0" y="599"/>
                </a:lnTo>
                <a:lnTo>
                  <a:pt x="0" y="834"/>
                </a:lnTo>
                <a:lnTo>
                  <a:pt x="1" y="886"/>
                </a:lnTo>
                <a:lnTo>
                  <a:pt x="1" y="933"/>
                </a:lnTo>
                <a:lnTo>
                  <a:pt x="3" y="975"/>
                </a:lnTo>
                <a:lnTo>
                  <a:pt x="5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7" y="1131"/>
                </a:lnTo>
                <a:lnTo>
                  <a:pt x="20" y="1143"/>
                </a:lnTo>
                <a:lnTo>
                  <a:pt x="22" y="1153"/>
                </a:lnTo>
                <a:lnTo>
                  <a:pt x="26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6" y="1204"/>
                </a:lnTo>
                <a:lnTo>
                  <a:pt x="53" y="1214"/>
                </a:lnTo>
                <a:lnTo>
                  <a:pt x="68" y="1234"/>
                </a:lnTo>
                <a:lnTo>
                  <a:pt x="85" y="1252"/>
                </a:lnTo>
                <a:lnTo>
                  <a:pt x="104" y="1271"/>
                </a:lnTo>
                <a:lnTo>
                  <a:pt x="125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1" y="1352"/>
                </a:lnTo>
                <a:lnTo>
                  <a:pt x="262" y="1366"/>
                </a:lnTo>
                <a:lnTo>
                  <a:pt x="295" y="1377"/>
                </a:lnTo>
                <a:lnTo>
                  <a:pt x="330" y="1388"/>
                </a:lnTo>
                <a:lnTo>
                  <a:pt x="366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5" y="1425"/>
                </a:lnTo>
                <a:lnTo>
                  <a:pt x="568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3" y="1434"/>
                </a:lnTo>
                <a:lnTo>
                  <a:pt x="753" y="1433"/>
                </a:lnTo>
                <a:lnTo>
                  <a:pt x="799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2" y="1419"/>
                </a:lnTo>
                <a:lnTo>
                  <a:pt x="973" y="1412"/>
                </a:lnTo>
                <a:lnTo>
                  <a:pt x="1012" y="1404"/>
                </a:lnTo>
                <a:lnTo>
                  <a:pt x="1051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3" y="1349"/>
                </a:lnTo>
                <a:lnTo>
                  <a:pt x="1212" y="1335"/>
                </a:lnTo>
                <a:lnTo>
                  <a:pt x="1239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7" y="1268"/>
                </a:lnTo>
                <a:lnTo>
                  <a:pt x="1326" y="1249"/>
                </a:lnTo>
                <a:lnTo>
                  <a:pt x="1342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7" y="1171"/>
                </a:lnTo>
                <a:lnTo>
                  <a:pt x="1381" y="1160"/>
                </a:lnTo>
                <a:lnTo>
                  <a:pt x="1385" y="1149"/>
                </a:lnTo>
                <a:lnTo>
                  <a:pt x="1387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0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8"/>
          <p:cNvSpPr>
            <a:spLocks noEditPoints="1"/>
          </p:cNvSpPr>
          <p:nvPr userDrawn="1"/>
        </p:nvSpPr>
        <p:spPr bwMode="auto">
          <a:xfrm>
            <a:off x="249238" y="6613538"/>
            <a:ext cx="106363" cy="107945"/>
          </a:xfrm>
          <a:custGeom>
            <a:avLst/>
            <a:gdLst>
              <a:gd name="T0" fmla="*/ 991 w 1407"/>
              <a:gd name="T1" fmla="*/ 874 h 1434"/>
              <a:gd name="T2" fmla="*/ 984 w 1407"/>
              <a:gd name="T3" fmla="*/ 948 h 1434"/>
              <a:gd name="T4" fmla="*/ 960 w 1407"/>
              <a:gd name="T5" fmla="*/ 1000 h 1434"/>
              <a:gd name="T6" fmla="*/ 914 w 1407"/>
              <a:gd name="T7" fmla="*/ 1047 h 1434"/>
              <a:gd name="T8" fmla="*/ 848 w 1407"/>
              <a:gd name="T9" fmla="*/ 1079 h 1434"/>
              <a:gd name="T10" fmla="*/ 765 w 1407"/>
              <a:gd name="T11" fmla="*/ 1096 h 1434"/>
              <a:gd name="T12" fmla="*/ 670 w 1407"/>
              <a:gd name="T13" fmla="*/ 1098 h 1434"/>
              <a:gd name="T14" fmla="*/ 585 w 1407"/>
              <a:gd name="T15" fmla="*/ 1085 h 1434"/>
              <a:gd name="T16" fmla="*/ 514 w 1407"/>
              <a:gd name="T17" fmla="*/ 1056 h 1434"/>
              <a:gd name="T18" fmla="*/ 463 w 1407"/>
              <a:gd name="T19" fmla="*/ 1013 h 1434"/>
              <a:gd name="T20" fmla="*/ 433 w 1407"/>
              <a:gd name="T21" fmla="*/ 961 h 1434"/>
              <a:gd name="T22" fmla="*/ 424 w 1407"/>
              <a:gd name="T23" fmla="*/ 895 h 1434"/>
              <a:gd name="T24" fmla="*/ 420 w 1407"/>
              <a:gd name="T25" fmla="*/ 779 h 1434"/>
              <a:gd name="T26" fmla="*/ 423 w 1407"/>
              <a:gd name="T27" fmla="*/ 559 h 1434"/>
              <a:gd name="T28" fmla="*/ 430 w 1407"/>
              <a:gd name="T29" fmla="*/ 486 h 1434"/>
              <a:gd name="T30" fmla="*/ 453 w 1407"/>
              <a:gd name="T31" fmla="*/ 432 h 1434"/>
              <a:gd name="T32" fmla="*/ 500 w 1407"/>
              <a:gd name="T33" fmla="*/ 387 h 1434"/>
              <a:gd name="T34" fmla="*/ 566 w 1407"/>
              <a:gd name="T35" fmla="*/ 355 h 1434"/>
              <a:gd name="T36" fmla="*/ 649 w 1407"/>
              <a:gd name="T37" fmla="*/ 337 h 1434"/>
              <a:gd name="T38" fmla="*/ 744 w 1407"/>
              <a:gd name="T39" fmla="*/ 335 h 1434"/>
              <a:gd name="T40" fmla="*/ 828 w 1407"/>
              <a:gd name="T41" fmla="*/ 349 h 1434"/>
              <a:gd name="T42" fmla="*/ 899 w 1407"/>
              <a:gd name="T43" fmla="*/ 378 h 1434"/>
              <a:gd name="T44" fmla="*/ 951 w 1407"/>
              <a:gd name="T45" fmla="*/ 421 h 1434"/>
              <a:gd name="T46" fmla="*/ 981 w 1407"/>
              <a:gd name="T47" fmla="*/ 473 h 1434"/>
              <a:gd name="T48" fmla="*/ 990 w 1407"/>
              <a:gd name="T49" fmla="*/ 539 h 1434"/>
              <a:gd name="T50" fmla="*/ 992 w 1407"/>
              <a:gd name="T51" fmla="*/ 654 h 1434"/>
              <a:gd name="T52" fmla="*/ 1381 w 1407"/>
              <a:gd name="T53" fmla="*/ 270 h 1434"/>
              <a:gd name="T54" fmla="*/ 1355 w 1407"/>
              <a:gd name="T55" fmla="*/ 220 h 1434"/>
              <a:gd name="T56" fmla="*/ 1258 w 1407"/>
              <a:gd name="T57" fmla="*/ 127 h 1434"/>
              <a:gd name="T58" fmla="*/ 1113 w 1407"/>
              <a:gd name="T59" fmla="*/ 56 h 1434"/>
              <a:gd name="T60" fmla="*/ 924 w 1407"/>
              <a:gd name="T61" fmla="*/ 14 h 1434"/>
              <a:gd name="T62" fmla="*/ 704 w 1407"/>
              <a:gd name="T63" fmla="*/ 0 h 1434"/>
              <a:gd name="T64" fmla="*/ 476 w 1407"/>
              <a:gd name="T65" fmla="*/ 14 h 1434"/>
              <a:gd name="T66" fmla="*/ 287 w 1407"/>
              <a:gd name="T67" fmla="*/ 59 h 1434"/>
              <a:gd name="T68" fmla="*/ 144 w 1407"/>
              <a:gd name="T69" fmla="*/ 131 h 1434"/>
              <a:gd name="T70" fmla="*/ 52 w 1407"/>
              <a:gd name="T71" fmla="*/ 223 h 1434"/>
              <a:gd name="T72" fmla="*/ 26 w 1407"/>
              <a:gd name="T73" fmla="*/ 273 h 1434"/>
              <a:gd name="T74" fmla="*/ 9 w 1407"/>
              <a:gd name="T75" fmla="*/ 356 h 1434"/>
              <a:gd name="T76" fmla="*/ 0 w 1407"/>
              <a:gd name="T77" fmla="*/ 549 h 1434"/>
              <a:gd name="T78" fmla="*/ 3 w 1407"/>
              <a:gd name="T79" fmla="*/ 975 h 1434"/>
              <a:gd name="T80" fmla="*/ 18 w 1407"/>
              <a:gd name="T81" fmla="*/ 1131 h 1434"/>
              <a:gd name="T82" fmla="*/ 36 w 1407"/>
              <a:gd name="T83" fmla="*/ 1184 h 1434"/>
              <a:gd name="T84" fmla="*/ 86 w 1407"/>
              <a:gd name="T85" fmla="*/ 1252 h 1434"/>
              <a:gd name="T86" fmla="*/ 203 w 1407"/>
              <a:gd name="T87" fmla="*/ 1338 h 1434"/>
              <a:gd name="T88" fmla="*/ 367 w 1407"/>
              <a:gd name="T89" fmla="*/ 1398 h 1434"/>
              <a:gd name="T90" fmla="*/ 569 w 1407"/>
              <a:gd name="T91" fmla="*/ 1429 h 1434"/>
              <a:gd name="T92" fmla="*/ 800 w 1407"/>
              <a:gd name="T93" fmla="*/ 1431 h 1434"/>
              <a:gd name="T94" fmla="*/ 1013 w 1407"/>
              <a:gd name="T95" fmla="*/ 1404 h 1434"/>
              <a:gd name="T96" fmla="*/ 1184 w 1407"/>
              <a:gd name="T97" fmla="*/ 1349 h 1434"/>
              <a:gd name="T98" fmla="*/ 1308 w 1407"/>
              <a:gd name="T99" fmla="*/ 1268 h 1434"/>
              <a:gd name="T100" fmla="*/ 1368 w 1407"/>
              <a:gd name="T101" fmla="*/ 1191 h 1434"/>
              <a:gd name="T102" fmla="*/ 1389 w 1407"/>
              <a:gd name="T103" fmla="*/ 1139 h 1434"/>
              <a:gd name="T104" fmla="*/ 1403 w 1407"/>
              <a:gd name="T105" fmla="*/ 1012 h 1434"/>
              <a:gd name="T106" fmla="*/ 1407 w 1407"/>
              <a:gd name="T107" fmla="*/ 599 h 1434"/>
              <a:gd name="T108" fmla="*/ 1401 w 1407"/>
              <a:gd name="T109" fmla="*/ 383 h 1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07" h="1434">
                <a:moveTo>
                  <a:pt x="992" y="779"/>
                </a:moveTo>
                <a:lnTo>
                  <a:pt x="992" y="806"/>
                </a:lnTo>
                <a:lnTo>
                  <a:pt x="992" y="831"/>
                </a:lnTo>
                <a:lnTo>
                  <a:pt x="992" y="854"/>
                </a:lnTo>
                <a:lnTo>
                  <a:pt x="991" y="874"/>
                </a:lnTo>
                <a:lnTo>
                  <a:pt x="990" y="893"/>
                </a:lnTo>
                <a:lnTo>
                  <a:pt x="989" y="909"/>
                </a:lnTo>
                <a:lnTo>
                  <a:pt x="987" y="924"/>
                </a:lnTo>
                <a:lnTo>
                  <a:pt x="986" y="936"/>
                </a:lnTo>
                <a:lnTo>
                  <a:pt x="984" y="948"/>
                </a:lnTo>
                <a:lnTo>
                  <a:pt x="981" y="959"/>
                </a:lnTo>
                <a:lnTo>
                  <a:pt x="977" y="969"/>
                </a:lnTo>
                <a:lnTo>
                  <a:pt x="973" y="981"/>
                </a:lnTo>
                <a:lnTo>
                  <a:pt x="967" y="991"/>
                </a:lnTo>
                <a:lnTo>
                  <a:pt x="960" y="1000"/>
                </a:lnTo>
                <a:lnTo>
                  <a:pt x="952" y="1011"/>
                </a:lnTo>
                <a:lnTo>
                  <a:pt x="944" y="1020"/>
                </a:lnTo>
                <a:lnTo>
                  <a:pt x="935" y="1029"/>
                </a:lnTo>
                <a:lnTo>
                  <a:pt x="924" y="1038"/>
                </a:lnTo>
                <a:lnTo>
                  <a:pt x="914" y="1047"/>
                </a:lnTo>
                <a:lnTo>
                  <a:pt x="902" y="1054"/>
                </a:lnTo>
                <a:lnTo>
                  <a:pt x="889" y="1061"/>
                </a:lnTo>
                <a:lnTo>
                  <a:pt x="877" y="1067"/>
                </a:lnTo>
                <a:lnTo>
                  <a:pt x="862" y="1074"/>
                </a:lnTo>
                <a:lnTo>
                  <a:pt x="848" y="1079"/>
                </a:lnTo>
                <a:lnTo>
                  <a:pt x="833" y="1084"/>
                </a:lnTo>
                <a:lnTo>
                  <a:pt x="816" y="1088"/>
                </a:lnTo>
                <a:lnTo>
                  <a:pt x="800" y="1091"/>
                </a:lnTo>
                <a:lnTo>
                  <a:pt x="782" y="1094"/>
                </a:lnTo>
                <a:lnTo>
                  <a:pt x="765" y="1096"/>
                </a:lnTo>
                <a:lnTo>
                  <a:pt x="746" y="1098"/>
                </a:lnTo>
                <a:lnTo>
                  <a:pt x="726" y="1099"/>
                </a:lnTo>
                <a:lnTo>
                  <a:pt x="707" y="1099"/>
                </a:lnTo>
                <a:lnTo>
                  <a:pt x="688" y="1099"/>
                </a:lnTo>
                <a:lnTo>
                  <a:pt x="670" y="1098"/>
                </a:lnTo>
                <a:lnTo>
                  <a:pt x="651" y="1096"/>
                </a:lnTo>
                <a:lnTo>
                  <a:pt x="634" y="1094"/>
                </a:lnTo>
                <a:lnTo>
                  <a:pt x="617" y="1092"/>
                </a:lnTo>
                <a:lnTo>
                  <a:pt x="601" y="1089"/>
                </a:lnTo>
                <a:lnTo>
                  <a:pt x="585" y="1085"/>
                </a:lnTo>
                <a:lnTo>
                  <a:pt x="570" y="1080"/>
                </a:lnTo>
                <a:lnTo>
                  <a:pt x="554" y="1075"/>
                </a:lnTo>
                <a:lnTo>
                  <a:pt x="541" y="1069"/>
                </a:lnTo>
                <a:lnTo>
                  <a:pt x="528" y="1063"/>
                </a:lnTo>
                <a:lnTo>
                  <a:pt x="514" y="1056"/>
                </a:lnTo>
                <a:lnTo>
                  <a:pt x="503" y="1049"/>
                </a:lnTo>
                <a:lnTo>
                  <a:pt x="492" y="1041"/>
                </a:lnTo>
                <a:lnTo>
                  <a:pt x="481" y="1031"/>
                </a:lnTo>
                <a:lnTo>
                  <a:pt x="472" y="1022"/>
                </a:lnTo>
                <a:lnTo>
                  <a:pt x="463" y="1013"/>
                </a:lnTo>
                <a:lnTo>
                  <a:pt x="455" y="1002"/>
                </a:lnTo>
                <a:lnTo>
                  <a:pt x="448" y="992"/>
                </a:lnTo>
                <a:lnTo>
                  <a:pt x="442" y="982"/>
                </a:lnTo>
                <a:lnTo>
                  <a:pt x="437" y="971"/>
                </a:lnTo>
                <a:lnTo>
                  <a:pt x="433" y="961"/>
                </a:lnTo>
                <a:lnTo>
                  <a:pt x="430" y="950"/>
                </a:lnTo>
                <a:lnTo>
                  <a:pt x="428" y="938"/>
                </a:lnTo>
                <a:lnTo>
                  <a:pt x="426" y="926"/>
                </a:lnTo>
                <a:lnTo>
                  <a:pt x="425" y="911"/>
                </a:lnTo>
                <a:lnTo>
                  <a:pt x="424" y="895"/>
                </a:lnTo>
                <a:lnTo>
                  <a:pt x="423" y="876"/>
                </a:lnTo>
                <a:lnTo>
                  <a:pt x="421" y="855"/>
                </a:lnTo>
                <a:lnTo>
                  <a:pt x="420" y="832"/>
                </a:lnTo>
                <a:lnTo>
                  <a:pt x="420" y="807"/>
                </a:lnTo>
                <a:lnTo>
                  <a:pt x="420" y="779"/>
                </a:lnTo>
                <a:lnTo>
                  <a:pt x="420" y="654"/>
                </a:lnTo>
                <a:lnTo>
                  <a:pt x="420" y="627"/>
                </a:lnTo>
                <a:lnTo>
                  <a:pt x="420" y="603"/>
                </a:lnTo>
                <a:lnTo>
                  <a:pt x="421" y="580"/>
                </a:lnTo>
                <a:lnTo>
                  <a:pt x="423" y="559"/>
                </a:lnTo>
                <a:lnTo>
                  <a:pt x="424" y="541"/>
                </a:lnTo>
                <a:lnTo>
                  <a:pt x="425" y="524"/>
                </a:lnTo>
                <a:lnTo>
                  <a:pt x="426" y="510"/>
                </a:lnTo>
                <a:lnTo>
                  <a:pt x="428" y="497"/>
                </a:lnTo>
                <a:lnTo>
                  <a:pt x="430" y="486"/>
                </a:lnTo>
                <a:lnTo>
                  <a:pt x="433" y="475"/>
                </a:lnTo>
                <a:lnTo>
                  <a:pt x="436" y="464"/>
                </a:lnTo>
                <a:lnTo>
                  <a:pt x="441" y="453"/>
                </a:lnTo>
                <a:lnTo>
                  <a:pt x="447" y="443"/>
                </a:lnTo>
                <a:lnTo>
                  <a:pt x="453" y="432"/>
                </a:lnTo>
                <a:lnTo>
                  <a:pt x="461" y="423"/>
                </a:lnTo>
                <a:lnTo>
                  <a:pt x="469" y="414"/>
                </a:lnTo>
                <a:lnTo>
                  <a:pt x="479" y="403"/>
                </a:lnTo>
                <a:lnTo>
                  <a:pt x="488" y="395"/>
                </a:lnTo>
                <a:lnTo>
                  <a:pt x="500" y="387"/>
                </a:lnTo>
                <a:lnTo>
                  <a:pt x="511" y="380"/>
                </a:lnTo>
                <a:lnTo>
                  <a:pt x="523" y="372"/>
                </a:lnTo>
                <a:lnTo>
                  <a:pt x="537" y="366"/>
                </a:lnTo>
                <a:lnTo>
                  <a:pt x="551" y="360"/>
                </a:lnTo>
                <a:lnTo>
                  <a:pt x="566" y="355"/>
                </a:lnTo>
                <a:lnTo>
                  <a:pt x="581" y="350"/>
                </a:lnTo>
                <a:lnTo>
                  <a:pt x="598" y="346"/>
                </a:lnTo>
                <a:lnTo>
                  <a:pt x="614" y="342"/>
                </a:lnTo>
                <a:lnTo>
                  <a:pt x="632" y="339"/>
                </a:lnTo>
                <a:lnTo>
                  <a:pt x="649" y="337"/>
                </a:lnTo>
                <a:lnTo>
                  <a:pt x="668" y="335"/>
                </a:lnTo>
                <a:lnTo>
                  <a:pt x="687" y="334"/>
                </a:lnTo>
                <a:lnTo>
                  <a:pt x="707" y="334"/>
                </a:lnTo>
                <a:lnTo>
                  <a:pt x="725" y="334"/>
                </a:lnTo>
                <a:lnTo>
                  <a:pt x="744" y="335"/>
                </a:lnTo>
                <a:lnTo>
                  <a:pt x="761" y="337"/>
                </a:lnTo>
                <a:lnTo>
                  <a:pt x="779" y="339"/>
                </a:lnTo>
                <a:lnTo>
                  <a:pt x="795" y="341"/>
                </a:lnTo>
                <a:lnTo>
                  <a:pt x="812" y="346"/>
                </a:lnTo>
                <a:lnTo>
                  <a:pt x="828" y="349"/>
                </a:lnTo>
                <a:lnTo>
                  <a:pt x="844" y="354"/>
                </a:lnTo>
                <a:lnTo>
                  <a:pt x="858" y="359"/>
                </a:lnTo>
                <a:lnTo>
                  <a:pt x="873" y="364"/>
                </a:lnTo>
                <a:lnTo>
                  <a:pt x="886" y="370"/>
                </a:lnTo>
                <a:lnTo>
                  <a:pt x="899" y="378"/>
                </a:lnTo>
                <a:lnTo>
                  <a:pt x="911" y="385"/>
                </a:lnTo>
                <a:lnTo>
                  <a:pt x="922" y="393"/>
                </a:lnTo>
                <a:lnTo>
                  <a:pt x="933" y="402"/>
                </a:lnTo>
                <a:lnTo>
                  <a:pt x="942" y="412"/>
                </a:lnTo>
                <a:lnTo>
                  <a:pt x="951" y="421"/>
                </a:lnTo>
                <a:lnTo>
                  <a:pt x="958" y="431"/>
                </a:lnTo>
                <a:lnTo>
                  <a:pt x="965" y="442"/>
                </a:lnTo>
                <a:lnTo>
                  <a:pt x="972" y="452"/>
                </a:lnTo>
                <a:lnTo>
                  <a:pt x="977" y="462"/>
                </a:lnTo>
                <a:lnTo>
                  <a:pt x="981" y="473"/>
                </a:lnTo>
                <a:lnTo>
                  <a:pt x="984" y="484"/>
                </a:lnTo>
                <a:lnTo>
                  <a:pt x="986" y="495"/>
                </a:lnTo>
                <a:lnTo>
                  <a:pt x="987" y="508"/>
                </a:lnTo>
                <a:lnTo>
                  <a:pt x="989" y="522"/>
                </a:lnTo>
                <a:lnTo>
                  <a:pt x="990" y="539"/>
                </a:lnTo>
                <a:lnTo>
                  <a:pt x="991" y="557"/>
                </a:lnTo>
                <a:lnTo>
                  <a:pt x="992" y="578"/>
                </a:lnTo>
                <a:lnTo>
                  <a:pt x="992" y="602"/>
                </a:lnTo>
                <a:lnTo>
                  <a:pt x="992" y="626"/>
                </a:lnTo>
                <a:lnTo>
                  <a:pt x="992" y="654"/>
                </a:lnTo>
                <a:lnTo>
                  <a:pt x="992" y="779"/>
                </a:lnTo>
                <a:close/>
                <a:moveTo>
                  <a:pt x="1390" y="301"/>
                </a:moveTo>
                <a:lnTo>
                  <a:pt x="1388" y="291"/>
                </a:lnTo>
                <a:lnTo>
                  <a:pt x="1385" y="280"/>
                </a:lnTo>
                <a:lnTo>
                  <a:pt x="1381" y="270"/>
                </a:lnTo>
                <a:lnTo>
                  <a:pt x="1377" y="260"/>
                </a:lnTo>
                <a:lnTo>
                  <a:pt x="1372" y="249"/>
                </a:lnTo>
                <a:lnTo>
                  <a:pt x="1367" y="239"/>
                </a:lnTo>
                <a:lnTo>
                  <a:pt x="1361" y="230"/>
                </a:lnTo>
                <a:lnTo>
                  <a:pt x="1355" y="220"/>
                </a:lnTo>
                <a:lnTo>
                  <a:pt x="1339" y="200"/>
                </a:lnTo>
                <a:lnTo>
                  <a:pt x="1323" y="181"/>
                </a:lnTo>
                <a:lnTo>
                  <a:pt x="1303" y="163"/>
                </a:lnTo>
                <a:lnTo>
                  <a:pt x="1282" y="144"/>
                </a:lnTo>
                <a:lnTo>
                  <a:pt x="1258" y="127"/>
                </a:lnTo>
                <a:lnTo>
                  <a:pt x="1232" y="110"/>
                </a:lnTo>
                <a:lnTo>
                  <a:pt x="1206" y="95"/>
                </a:lnTo>
                <a:lnTo>
                  <a:pt x="1177" y="81"/>
                </a:lnTo>
                <a:lnTo>
                  <a:pt x="1145" y="68"/>
                </a:lnTo>
                <a:lnTo>
                  <a:pt x="1113" y="56"/>
                </a:lnTo>
                <a:lnTo>
                  <a:pt x="1078" y="45"/>
                </a:lnTo>
                <a:lnTo>
                  <a:pt x="1042" y="36"/>
                </a:lnTo>
                <a:lnTo>
                  <a:pt x="1004" y="27"/>
                </a:lnTo>
                <a:lnTo>
                  <a:pt x="964" y="20"/>
                </a:lnTo>
                <a:lnTo>
                  <a:pt x="924" y="14"/>
                </a:lnTo>
                <a:lnTo>
                  <a:pt x="882" y="9"/>
                </a:lnTo>
                <a:lnTo>
                  <a:pt x="840" y="5"/>
                </a:lnTo>
                <a:lnTo>
                  <a:pt x="795" y="2"/>
                </a:lnTo>
                <a:lnTo>
                  <a:pt x="750" y="1"/>
                </a:lnTo>
                <a:lnTo>
                  <a:pt x="704" y="0"/>
                </a:lnTo>
                <a:lnTo>
                  <a:pt x="655" y="1"/>
                </a:lnTo>
                <a:lnTo>
                  <a:pt x="608" y="2"/>
                </a:lnTo>
                <a:lnTo>
                  <a:pt x="563" y="5"/>
                </a:lnTo>
                <a:lnTo>
                  <a:pt x="518" y="9"/>
                </a:lnTo>
                <a:lnTo>
                  <a:pt x="476" y="14"/>
                </a:lnTo>
                <a:lnTo>
                  <a:pt x="435" y="21"/>
                </a:lnTo>
                <a:lnTo>
                  <a:pt x="396" y="28"/>
                </a:lnTo>
                <a:lnTo>
                  <a:pt x="358" y="38"/>
                </a:lnTo>
                <a:lnTo>
                  <a:pt x="322" y="48"/>
                </a:lnTo>
                <a:lnTo>
                  <a:pt x="287" y="59"/>
                </a:lnTo>
                <a:lnTo>
                  <a:pt x="255" y="71"/>
                </a:lnTo>
                <a:lnTo>
                  <a:pt x="224" y="84"/>
                </a:lnTo>
                <a:lnTo>
                  <a:pt x="196" y="99"/>
                </a:lnTo>
                <a:lnTo>
                  <a:pt x="169" y="114"/>
                </a:lnTo>
                <a:lnTo>
                  <a:pt x="144" y="131"/>
                </a:lnTo>
                <a:lnTo>
                  <a:pt x="121" y="147"/>
                </a:lnTo>
                <a:lnTo>
                  <a:pt x="100" y="166"/>
                </a:lnTo>
                <a:lnTo>
                  <a:pt x="81" y="184"/>
                </a:lnTo>
                <a:lnTo>
                  <a:pt x="65" y="203"/>
                </a:lnTo>
                <a:lnTo>
                  <a:pt x="52" y="223"/>
                </a:lnTo>
                <a:lnTo>
                  <a:pt x="45" y="233"/>
                </a:lnTo>
                <a:lnTo>
                  <a:pt x="39" y="242"/>
                </a:lnTo>
                <a:lnTo>
                  <a:pt x="34" y="253"/>
                </a:lnTo>
                <a:lnTo>
                  <a:pt x="30" y="263"/>
                </a:lnTo>
                <a:lnTo>
                  <a:pt x="26" y="273"/>
                </a:lnTo>
                <a:lnTo>
                  <a:pt x="23" y="284"/>
                </a:lnTo>
                <a:lnTo>
                  <a:pt x="20" y="294"/>
                </a:lnTo>
                <a:lnTo>
                  <a:pt x="18" y="305"/>
                </a:lnTo>
                <a:lnTo>
                  <a:pt x="13" y="329"/>
                </a:lnTo>
                <a:lnTo>
                  <a:pt x="9" y="356"/>
                </a:lnTo>
                <a:lnTo>
                  <a:pt x="7" y="387"/>
                </a:lnTo>
                <a:lnTo>
                  <a:pt x="4" y="422"/>
                </a:lnTo>
                <a:lnTo>
                  <a:pt x="2" y="460"/>
                </a:lnTo>
                <a:lnTo>
                  <a:pt x="1" y="502"/>
                </a:lnTo>
                <a:lnTo>
                  <a:pt x="0" y="549"/>
                </a:lnTo>
                <a:lnTo>
                  <a:pt x="0" y="599"/>
                </a:lnTo>
                <a:lnTo>
                  <a:pt x="0" y="834"/>
                </a:lnTo>
                <a:lnTo>
                  <a:pt x="0" y="886"/>
                </a:lnTo>
                <a:lnTo>
                  <a:pt x="1" y="933"/>
                </a:lnTo>
                <a:lnTo>
                  <a:pt x="3" y="975"/>
                </a:lnTo>
                <a:lnTo>
                  <a:pt x="4" y="1015"/>
                </a:lnTo>
                <a:lnTo>
                  <a:pt x="7" y="1050"/>
                </a:lnTo>
                <a:lnTo>
                  <a:pt x="10" y="1082"/>
                </a:lnTo>
                <a:lnTo>
                  <a:pt x="13" y="1109"/>
                </a:lnTo>
                <a:lnTo>
                  <a:pt x="18" y="1131"/>
                </a:lnTo>
                <a:lnTo>
                  <a:pt x="21" y="1143"/>
                </a:lnTo>
                <a:lnTo>
                  <a:pt x="24" y="1153"/>
                </a:lnTo>
                <a:lnTo>
                  <a:pt x="27" y="1163"/>
                </a:lnTo>
                <a:lnTo>
                  <a:pt x="31" y="1174"/>
                </a:lnTo>
                <a:lnTo>
                  <a:pt x="36" y="1184"/>
                </a:lnTo>
                <a:lnTo>
                  <a:pt x="41" y="1194"/>
                </a:lnTo>
                <a:lnTo>
                  <a:pt x="47" y="1204"/>
                </a:lnTo>
                <a:lnTo>
                  <a:pt x="54" y="1214"/>
                </a:lnTo>
                <a:lnTo>
                  <a:pt x="68" y="1234"/>
                </a:lnTo>
                <a:lnTo>
                  <a:pt x="86" y="1252"/>
                </a:lnTo>
                <a:lnTo>
                  <a:pt x="104" y="1271"/>
                </a:lnTo>
                <a:lnTo>
                  <a:pt x="126" y="1289"/>
                </a:lnTo>
                <a:lnTo>
                  <a:pt x="149" y="1307"/>
                </a:lnTo>
                <a:lnTo>
                  <a:pt x="175" y="1324"/>
                </a:lnTo>
                <a:lnTo>
                  <a:pt x="203" y="1338"/>
                </a:lnTo>
                <a:lnTo>
                  <a:pt x="232" y="1352"/>
                </a:lnTo>
                <a:lnTo>
                  <a:pt x="263" y="1366"/>
                </a:lnTo>
                <a:lnTo>
                  <a:pt x="296" y="1377"/>
                </a:lnTo>
                <a:lnTo>
                  <a:pt x="330" y="1388"/>
                </a:lnTo>
                <a:lnTo>
                  <a:pt x="367" y="1398"/>
                </a:lnTo>
                <a:lnTo>
                  <a:pt x="405" y="1406"/>
                </a:lnTo>
                <a:lnTo>
                  <a:pt x="444" y="1413"/>
                </a:lnTo>
                <a:lnTo>
                  <a:pt x="484" y="1420"/>
                </a:lnTo>
                <a:lnTo>
                  <a:pt x="526" y="1425"/>
                </a:lnTo>
                <a:lnTo>
                  <a:pt x="569" y="1429"/>
                </a:lnTo>
                <a:lnTo>
                  <a:pt x="612" y="1432"/>
                </a:lnTo>
                <a:lnTo>
                  <a:pt x="657" y="1433"/>
                </a:lnTo>
                <a:lnTo>
                  <a:pt x="704" y="1434"/>
                </a:lnTo>
                <a:lnTo>
                  <a:pt x="753" y="1433"/>
                </a:lnTo>
                <a:lnTo>
                  <a:pt x="800" y="1431"/>
                </a:lnTo>
                <a:lnTo>
                  <a:pt x="846" y="1429"/>
                </a:lnTo>
                <a:lnTo>
                  <a:pt x="889" y="1424"/>
                </a:lnTo>
                <a:lnTo>
                  <a:pt x="933" y="1419"/>
                </a:lnTo>
                <a:lnTo>
                  <a:pt x="973" y="1412"/>
                </a:lnTo>
                <a:lnTo>
                  <a:pt x="1013" y="1404"/>
                </a:lnTo>
                <a:lnTo>
                  <a:pt x="1050" y="1396"/>
                </a:lnTo>
                <a:lnTo>
                  <a:pt x="1087" y="1385"/>
                </a:lnTo>
                <a:lnTo>
                  <a:pt x="1121" y="1374"/>
                </a:lnTo>
                <a:lnTo>
                  <a:pt x="1154" y="1362"/>
                </a:lnTo>
                <a:lnTo>
                  <a:pt x="1184" y="1349"/>
                </a:lnTo>
                <a:lnTo>
                  <a:pt x="1213" y="1335"/>
                </a:lnTo>
                <a:lnTo>
                  <a:pt x="1240" y="1319"/>
                </a:lnTo>
                <a:lnTo>
                  <a:pt x="1264" y="1303"/>
                </a:lnTo>
                <a:lnTo>
                  <a:pt x="1287" y="1286"/>
                </a:lnTo>
                <a:lnTo>
                  <a:pt x="1308" y="1268"/>
                </a:lnTo>
                <a:lnTo>
                  <a:pt x="1326" y="1249"/>
                </a:lnTo>
                <a:lnTo>
                  <a:pt x="1343" y="1231"/>
                </a:lnTo>
                <a:lnTo>
                  <a:pt x="1357" y="1211"/>
                </a:lnTo>
                <a:lnTo>
                  <a:pt x="1363" y="1201"/>
                </a:lnTo>
                <a:lnTo>
                  <a:pt x="1368" y="1191"/>
                </a:lnTo>
                <a:lnTo>
                  <a:pt x="1373" y="1181"/>
                </a:lnTo>
                <a:lnTo>
                  <a:pt x="1379" y="1171"/>
                </a:lnTo>
                <a:lnTo>
                  <a:pt x="1382" y="1160"/>
                </a:lnTo>
                <a:lnTo>
                  <a:pt x="1386" y="1149"/>
                </a:lnTo>
                <a:lnTo>
                  <a:pt x="1389" y="1139"/>
                </a:lnTo>
                <a:lnTo>
                  <a:pt x="1391" y="1128"/>
                </a:lnTo>
                <a:lnTo>
                  <a:pt x="1395" y="1105"/>
                </a:lnTo>
                <a:lnTo>
                  <a:pt x="1398" y="1078"/>
                </a:lnTo>
                <a:lnTo>
                  <a:pt x="1401" y="1047"/>
                </a:lnTo>
                <a:lnTo>
                  <a:pt x="1403" y="1012"/>
                </a:lnTo>
                <a:lnTo>
                  <a:pt x="1405" y="973"/>
                </a:lnTo>
                <a:lnTo>
                  <a:pt x="1406" y="931"/>
                </a:lnTo>
                <a:lnTo>
                  <a:pt x="1407" y="885"/>
                </a:lnTo>
                <a:lnTo>
                  <a:pt x="1407" y="834"/>
                </a:lnTo>
                <a:lnTo>
                  <a:pt x="1407" y="599"/>
                </a:lnTo>
                <a:lnTo>
                  <a:pt x="1407" y="548"/>
                </a:lnTo>
                <a:lnTo>
                  <a:pt x="1406" y="500"/>
                </a:lnTo>
                <a:lnTo>
                  <a:pt x="1405" y="458"/>
                </a:lnTo>
                <a:lnTo>
                  <a:pt x="1403" y="419"/>
                </a:lnTo>
                <a:lnTo>
                  <a:pt x="1401" y="383"/>
                </a:lnTo>
                <a:lnTo>
                  <a:pt x="1398" y="352"/>
                </a:lnTo>
                <a:lnTo>
                  <a:pt x="1394" y="325"/>
                </a:lnTo>
                <a:lnTo>
                  <a:pt x="1390" y="301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9"/>
          <p:cNvSpPr/>
          <p:nvPr userDrawn="1"/>
        </p:nvSpPr>
        <p:spPr bwMode="auto">
          <a:xfrm>
            <a:off x="900113" y="6615125"/>
            <a:ext cx="100013" cy="104770"/>
          </a:xfrm>
          <a:custGeom>
            <a:avLst/>
            <a:gdLst>
              <a:gd name="T0" fmla="*/ 0 w 1329"/>
              <a:gd name="T1" fmla="*/ 1386 h 1386"/>
              <a:gd name="T2" fmla="*/ 404 w 1329"/>
              <a:gd name="T3" fmla="*/ 1386 h 1386"/>
              <a:gd name="T4" fmla="*/ 404 w 1329"/>
              <a:gd name="T5" fmla="*/ 625 h 1386"/>
              <a:gd name="T6" fmla="*/ 924 w 1329"/>
              <a:gd name="T7" fmla="*/ 1386 h 1386"/>
              <a:gd name="T8" fmla="*/ 1329 w 1329"/>
              <a:gd name="T9" fmla="*/ 1386 h 1386"/>
              <a:gd name="T10" fmla="*/ 1329 w 1329"/>
              <a:gd name="T11" fmla="*/ 0 h 1386"/>
              <a:gd name="T12" fmla="*/ 924 w 1329"/>
              <a:gd name="T13" fmla="*/ 0 h 1386"/>
              <a:gd name="T14" fmla="*/ 924 w 1329"/>
              <a:gd name="T15" fmla="*/ 768 h 1386"/>
              <a:gd name="T16" fmla="*/ 401 w 1329"/>
              <a:gd name="T17" fmla="*/ 0 h 1386"/>
              <a:gd name="T18" fmla="*/ 0 w 1329"/>
              <a:gd name="T19" fmla="*/ 0 h 1386"/>
              <a:gd name="T20" fmla="*/ 0 w 1329"/>
              <a:gd name="T21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9" h="1386">
                <a:moveTo>
                  <a:pt x="0" y="1386"/>
                </a:moveTo>
                <a:lnTo>
                  <a:pt x="404" y="1386"/>
                </a:lnTo>
                <a:lnTo>
                  <a:pt x="404" y="625"/>
                </a:lnTo>
                <a:lnTo>
                  <a:pt x="924" y="1386"/>
                </a:lnTo>
                <a:lnTo>
                  <a:pt x="1329" y="1386"/>
                </a:lnTo>
                <a:lnTo>
                  <a:pt x="1329" y="0"/>
                </a:lnTo>
                <a:lnTo>
                  <a:pt x="924" y="0"/>
                </a:lnTo>
                <a:lnTo>
                  <a:pt x="924" y="768"/>
                </a:lnTo>
                <a:lnTo>
                  <a:pt x="401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Rectangle 10"/>
          <p:cNvSpPr>
            <a:spLocks noChangeArrowheads="1"/>
          </p:cNvSpPr>
          <p:nvPr userDrawn="1"/>
        </p:nvSpPr>
        <p:spPr bwMode="auto">
          <a:xfrm>
            <a:off x="730250" y="6615125"/>
            <a:ext cx="31750" cy="104770"/>
          </a:xfrm>
          <a:prstGeom prst="rect">
            <a:avLst/>
          </a:pr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1"/>
          <p:cNvSpPr/>
          <p:nvPr userDrawn="1"/>
        </p:nvSpPr>
        <p:spPr bwMode="auto">
          <a:xfrm>
            <a:off x="630238" y="6615125"/>
            <a:ext cx="84138" cy="104770"/>
          </a:xfrm>
          <a:custGeom>
            <a:avLst/>
            <a:gdLst>
              <a:gd name="T0" fmla="*/ 0 w 1104"/>
              <a:gd name="T1" fmla="*/ 1386 h 1386"/>
              <a:gd name="T2" fmla="*/ 1104 w 1104"/>
              <a:gd name="T3" fmla="*/ 1386 h 1386"/>
              <a:gd name="T4" fmla="*/ 1104 w 1104"/>
              <a:gd name="T5" fmla="*/ 1046 h 1386"/>
              <a:gd name="T6" fmla="*/ 434 w 1104"/>
              <a:gd name="T7" fmla="*/ 1046 h 1386"/>
              <a:gd name="T8" fmla="*/ 434 w 1104"/>
              <a:gd name="T9" fmla="*/ 0 h 1386"/>
              <a:gd name="T10" fmla="*/ 0 w 1104"/>
              <a:gd name="T11" fmla="*/ 0 h 1386"/>
              <a:gd name="T12" fmla="*/ 0 w 1104"/>
              <a:gd name="T13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4" h="1386">
                <a:moveTo>
                  <a:pt x="0" y="1386"/>
                </a:moveTo>
                <a:lnTo>
                  <a:pt x="1104" y="1386"/>
                </a:lnTo>
                <a:lnTo>
                  <a:pt x="1104" y="1046"/>
                </a:lnTo>
                <a:lnTo>
                  <a:pt x="434" y="1046"/>
                </a:lnTo>
                <a:lnTo>
                  <a:pt x="43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2"/>
          <p:cNvSpPr/>
          <p:nvPr userDrawn="1"/>
        </p:nvSpPr>
        <p:spPr bwMode="auto">
          <a:xfrm>
            <a:off x="493713" y="6615125"/>
            <a:ext cx="117475" cy="104770"/>
          </a:xfrm>
          <a:custGeom>
            <a:avLst/>
            <a:gdLst>
              <a:gd name="T0" fmla="*/ 0 w 1562"/>
              <a:gd name="T1" fmla="*/ 1386 h 1386"/>
              <a:gd name="T2" fmla="*/ 353 w 1562"/>
              <a:gd name="T3" fmla="*/ 1386 h 1386"/>
              <a:gd name="T4" fmla="*/ 353 w 1562"/>
              <a:gd name="T5" fmla="*/ 330 h 1386"/>
              <a:gd name="T6" fmla="*/ 623 w 1562"/>
              <a:gd name="T7" fmla="*/ 1386 h 1386"/>
              <a:gd name="T8" fmla="*/ 940 w 1562"/>
              <a:gd name="T9" fmla="*/ 1386 h 1386"/>
              <a:gd name="T10" fmla="*/ 1211 w 1562"/>
              <a:gd name="T11" fmla="*/ 305 h 1386"/>
              <a:gd name="T12" fmla="*/ 1211 w 1562"/>
              <a:gd name="T13" fmla="*/ 1386 h 1386"/>
              <a:gd name="T14" fmla="*/ 1562 w 1562"/>
              <a:gd name="T15" fmla="*/ 1386 h 1386"/>
              <a:gd name="T16" fmla="*/ 1562 w 1562"/>
              <a:gd name="T17" fmla="*/ 0 h 1386"/>
              <a:gd name="T18" fmla="*/ 951 w 1562"/>
              <a:gd name="T19" fmla="*/ 0 h 1386"/>
              <a:gd name="T20" fmla="*/ 783 w 1562"/>
              <a:gd name="T21" fmla="*/ 695 h 1386"/>
              <a:gd name="T22" fmla="*/ 614 w 1562"/>
              <a:gd name="T23" fmla="*/ 0 h 1386"/>
              <a:gd name="T24" fmla="*/ 0 w 1562"/>
              <a:gd name="T25" fmla="*/ 0 h 1386"/>
              <a:gd name="T26" fmla="*/ 0 w 1562"/>
              <a:gd name="T27" fmla="*/ 1386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62" h="1386">
                <a:moveTo>
                  <a:pt x="0" y="1386"/>
                </a:moveTo>
                <a:lnTo>
                  <a:pt x="353" y="1386"/>
                </a:lnTo>
                <a:lnTo>
                  <a:pt x="353" y="330"/>
                </a:lnTo>
                <a:lnTo>
                  <a:pt x="623" y="1386"/>
                </a:lnTo>
                <a:lnTo>
                  <a:pt x="940" y="1386"/>
                </a:lnTo>
                <a:lnTo>
                  <a:pt x="1211" y="305"/>
                </a:lnTo>
                <a:lnTo>
                  <a:pt x="1211" y="1386"/>
                </a:lnTo>
                <a:lnTo>
                  <a:pt x="1562" y="1386"/>
                </a:lnTo>
                <a:lnTo>
                  <a:pt x="1562" y="0"/>
                </a:lnTo>
                <a:lnTo>
                  <a:pt x="951" y="0"/>
                </a:lnTo>
                <a:lnTo>
                  <a:pt x="783" y="695"/>
                </a:lnTo>
                <a:lnTo>
                  <a:pt x="614" y="0"/>
                </a:lnTo>
                <a:lnTo>
                  <a:pt x="0" y="0"/>
                </a:lnTo>
                <a:lnTo>
                  <a:pt x="0" y="1386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" name="Freeform 13"/>
          <p:cNvSpPr/>
          <p:nvPr userDrawn="1"/>
        </p:nvSpPr>
        <p:spPr bwMode="auto">
          <a:xfrm>
            <a:off x="134938" y="6615125"/>
            <a:ext cx="101600" cy="104770"/>
          </a:xfrm>
          <a:custGeom>
            <a:avLst/>
            <a:gdLst>
              <a:gd name="T0" fmla="*/ 0 w 1336"/>
              <a:gd name="T1" fmla="*/ 297 h 1386"/>
              <a:gd name="T2" fmla="*/ 802 w 1336"/>
              <a:gd name="T3" fmla="*/ 297 h 1386"/>
              <a:gd name="T4" fmla="*/ 0 w 1336"/>
              <a:gd name="T5" fmla="*/ 1099 h 1386"/>
              <a:gd name="T6" fmla="*/ 0 w 1336"/>
              <a:gd name="T7" fmla="*/ 1386 h 1386"/>
              <a:gd name="T8" fmla="*/ 1336 w 1336"/>
              <a:gd name="T9" fmla="*/ 1386 h 1386"/>
              <a:gd name="T10" fmla="*/ 1336 w 1336"/>
              <a:gd name="T11" fmla="*/ 1089 h 1386"/>
              <a:gd name="T12" fmla="*/ 529 w 1336"/>
              <a:gd name="T13" fmla="*/ 1089 h 1386"/>
              <a:gd name="T14" fmla="*/ 1331 w 1336"/>
              <a:gd name="T15" fmla="*/ 288 h 1386"/>
              <a:gd name="T16" fmla="*/ 1331 w 1336"/>
              <a:gd name="T17" fmla="*/ 0 h 1386"/>
              <a:gd name="T18" fmla="*/ 0 w 1336"/>
              <a:gd name="T19" fmla="*/ 0 h 1386"/>
              <a:gd name="T20" fmla="*/ 0 w 1336"/>
              <a:gd name="T21" fmla="*/ 297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36" h="1386">
                <a:moveTo>
                  <a:pt x="0" y="297"/>
                </a:moveTo>
                <a:lnTo>
                  <a:pt x="802" y="297"/>
                </a:lnTo>
                <a:lnTo>
                  <a:pt x="0" y="1099"/>
                </a:lnTo>
                <a:lnTo>
                  <a:pt x="0" y="1386"/>
                </a:lnTo>
                <a:lnTo>
                  <a:pt x="1336" y="1386"/>
                </a:lnTo>
                <a:lnTo>
                  <a:pt x="1336" y="1089"/>
                </a:lnTo>
                <a:lnTo>
                  <a:pt x="529" y="1089"/>
                </a:lnTo>
                <a:lnTo>
                  <a:pt x="1331" y="288"/>
                </a:lnTo>
                <a:lnTo>
                  <a:pt x="1331" y="0"/>
                </a:lnTo>
                <a:lnTo>
                  <a:pt x="0" y="0"/>
                </a:lnTo>
                <a:lnTo>
                  <a:pt x="0" y="297"/>
                </a:lnTo>
                <a:close/>
              </a:path>
            </a:pathLst>
          </a:custGeom>
          <a:solidFill>
            <a:srgbClr val="3838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32" name="组合 47"/>
          <p:cNvGrpSpPr/>
          <p:nvPr userDrawn="1"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33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4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  <p:sp>
          <p:nvSpPr>
            <p:cNvPr id="35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 charset="0"/>
                <a:ea typeface="微软雅黑" panose="020B0503020204020204" charset="-122"/>
                <a:cs typeface="+mn-cs"/>
                <a:sym typeface="Titillium Web" charset="0"/>
              </a:endParaRPr>
            </a:p>
          </p:txBody>
        </p:sp>
      </p:grpSp>
      <p:sp>
        <p:nvSpPr>
          <p:cNvPr id="36" name="直接连接符 49"/>
          <p:cNvSpPr>
            <a:spLocks noChangeShapeType="1"/>
          </p:cNvSpPr>
          <p:nvPr userDrawn="1"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直接连接符 51"/>
          <p:cNvSpPr>
            <a:spLocks noChangeShapeType="1"/>
          </p:cNvSpPr>
          <p:nvPr userDrawn="1"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1"/>
          <p:cNvSpPr>
            <a:spLocks noChangeArrowheads="1"/>
          </p:cNvSpPr>
          <p:nvPr userDrawn="1"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  <p:sp>
        <p:nvSpPr>
          <p:cNvPr id="42" name="直角三角形 42"/>
          <p:cNvSpPr>
            <a:spLocks noChangeArrowheads="1"/>
          </p:cNvSpPr>
          <p:nvPr userDrawn="1"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 charset="0"/>
              <a:ea typeface="微软雅黑" panose="020B0503020204020204" charset="-122"/>
              <a:cs typeface="+mn-cs"/>
              <a:sym typeface="Titillium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3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BF5404-8014-4995-91D5-5856833E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335999-1B50-4BF1-9EE3-96AD6FFDD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CB531-9CCF-4652-A29C-7893BEA5D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85C8-E0AA-48AC-B8B6-993EE99C3404}" type="datetimeFigureOut">
              <a:rPr lang="zh-CN" altLang="en-US" smtClean="0"/>
              <a:t>2022/5/16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F0D64-F101-468F-8963-87EF43E31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4861E-6E76-4493-BADD-A6D143A17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BC7E-8EE3-4775-8330-61B96FE6E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4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灯片编号占位符 1">
            <a:extLst>
              <a:ext uri="{FF2B5EF4-FFF2-40B4-BE49-F238E27FC236}">
                <a16:creationId xmlns:a16="http://schemas.microsoft.com/office/drawing/2014/main" id="{F70A6C06-2D90-4FAA-B1E9-5EE2F8EA58C9}"/>
              </a:ext>
            </a:extLst>
          </p:cNvPr>
          <p:cNvSpPr txBox="1">
            <a:spLocks/>
          </p:cNvSpPr>
          <p:nvPr/>
        </p:nvSpPr>
        <p:spPr>
          <a:xfrm>
            <a:off x="9408368" y="6492875"/>
            <a:ext cx="2448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t>Page </a:t>
            </a:r>
            <a:fld id="{0C913308-F349-4B6D-A68A-DD1791B4A57B}" type="slidenum">
              <a:rPr lang="zh-CN" altLang="en-US" smtClean="0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</a:rPr>
              <a:pPr>
                <a:defRPr/>
              </a:pPr>
              <a:t>1</a:t>
            </a:fld>
            <a:endParaRPr lang="zh-CN" altLang="en-US" dirty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ABE98D48-7944-4F6B-A07A-7868D0547A4A}"/>
              </a:ext>
            </a:extLst>
          </p:cNvPr>
          <p:cNvSpPr/>
          <p:nvPr/>
        </p:nvSpPr>
        <p:spPr>
          <a:xfrm>
            <a:off x="213261" y="144464"/>
            <a:ext cx="4650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04 </a:t>
            </a:r>
            <a:r>
              <a:rPr lang="zh-CN" altLang="en-US" b="1" dirty="0">
                <a:solidFill>
                  <a:srgbClr val="383841"/>
                </a:solidFill>
              </a:rPr>
              <a:t>数字化建设规划总览：数字新材蓝图规划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546F0652-420F-4DE8-B26C-1F0256565CE9}"/>
              </a:ext>
            </a:extLst>
          </p:cNvPr>
          <p:cNvSpPr txBox="1"/>
          <p:nvPr/>
        </p:nvSpPr>
        <p:spPr>
          <a:xfrm>
            <a:off x="660610" y="691256"/>
            <a:ext cx="10835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sz="1800" dirty="0"/>
              <a:t>以</a:t>
            </a:r>
            <a:r>
              <a:rPr lang="en-US" altLang="zh-CN" sz="1800" dirty="0"/>
              <a:t>”</a:t>
            </a:r>
            <a:r>
              <a:rPr lang="zh-CN" altLang="en-US" sz="1800" dirty="0"/>
              <a:t>中联重科</a:t>
            </a:r>
            <a:r>
              <a:rPr lang="en-US" altLang="zh-CN" sz="1800" dirty="0"/>
              <a:t>”</a:t>
            </a:r>
            <a:r>
              <a:rPr lang="zh-CN" altLang="en-US" sz="1800" dirty="0"/>
              <a:t>为依托，以</a:t>
            </a:r>
            <a:r>
              <a:rPr lang="en-US" altLang="zh-CN" sz="1800" dirty="0"/>
              <a:t>”</a:t>
            </a:r>
            <a:r>
              <a:rPr lang="zh-CN" altLang="en-US" sz="1800" dirty="0"/>
              <a:t>数字新材</a:t>
            </a:r>
            <a:r>
              <a:rPr lang="en-US" altLang="zh-CN" sz="1800" dirty="0"/>
              <a:t>”</a:t>
            </a:r>
            <a:r>
              <a:rPr lang="zh-CN" altLang="en-US" sz="1800" dirty="0"/>
              <a:t>为愿景，</a:t>
            </a:r>
            <a:r>
              <a:rPr lang="zh-CN" altLang="en-US" dirty="0"/>
              <a:t>至顶向下</a:t>
            </a:r>
            <a:r>
              <a:rPr lang="zh-CN" altLang="en-US" sz="1800" dirty="0"/>
              <a:t>整体规划，分层分步有序地开展数字化建设工作。</a:t>
            </a:r>
            <a:endParaRPr lang="zh-CN" altLang="en-US" dirty="0"/>
          </a:p>
        </p:txBody>
      </p:sp>
      <p:sp>
        <p:nvSpPr>
          <p:cNvPr id="107" name="矩形 20">
            <a:extLst>
              <a:ext uri="{FF2B5EF4-FFF2-40B4-BE49-F238E27FC236}">
                <a16:creationId xmlns:a16="http://schemas.microsoft.com/office/drawing/2014/main" id="{49ABA9EE-D5A1-4358-8B40-6F57293640D6}"/>
              </a:ext>
            </a:extLst>
          </p:cNvPr>
          <p:cNvSpPr/>
          <p:nvPr/>
        </p:nvSpPr>
        <p:spPr bwMode="gray">
          <a:xfrm>
            <a:off x="1389453" y="5133587"/>
            <a:ext cx="9503440" cy="1127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8" name="Rectangle 59">
            <a:extLst>
              <a:ext uri="{FF2B5EF4-FFF2-40B4-BE49-F238E27FC236}">
                <a16:creationId xmlns:a16="http://schemas.microsoft.com/office/drawing/2014/main" id="{66ECF67D-4F6A-4C53-A0E0-35CB07D931FD}"/>
              </a:ext>
            </a:extLst>
          </p:cNvPr>
          <p:cNvSpPr/>
          <p:nvPr/>
        </p:nvSpPr>
        <p:spPr>
          <a:xfrm>
            <a:off x="416948" y="5059113"/>
            <a:ext cx="10575596" cy="1276259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9" name="TextBox 117">
            <a:extLst>
              <a:ext uri="{FF2B5EF4-FFF2-40B4-BE49-F238E27FC236}">
                <a16:creationId xmlns:a16="http://schemas.microsoft.com/office/drawing/2014/main" id="{5ABC38F8-E259-46AF-B7E1-6DDC147047CD}"/>
              </a:ext>
            </a:extLst>
          </p:cNvPr>
          <p:cNvSpPr txBox="1"/>
          <p:nvPr/>
        </p:nvSpPr>
        <p:spPr>
          <a:xfrm>
            <a:off x="523005" y="5661728"/>
            <a:ext cx="762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信息化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平台</a:t>
            </a:r>
          </a:p>
        </p:txBody>
      </p:sp>
      <p:sp>
        <p:nvSpPr>
          <p:cNvPr id="111" name="圆角矩形 30">
            <a:extLst>
              <a:ext uri="{FF2B5EF4-FFF2-40B4-BE49-F238E27FC236}">
                <a16:creationId xmlns:a16="http://schemas.microsoft.com/office/drawing/2014/main" id="{BFEF88D3-2FC3-4EDF-85C7-7B6E73A7A684}"/>
              </a:ext>
            </a:extLst>
          </p:cNvPr>
          <p:cNvSpPr/>
          <p:nvPr/>
        </p:nvSpPr>
        <p:spPr>
          <a:xfrm>
            <a:off x="2075937" y="5497868"/>
            <a:ext cx="1456680" cy="23644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数字化研发平台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2" name="圆角矩形 30">
            <a:extLst>
              <a:ext uri="{FF2B5EF4-FFF2-40B4-BE49-F238E27FC236}">
                <a16:creationId xmlns:a16="http://schemas.microsoft.com/office/drawing/2014/main" id="{87060985-C16E-4D67-A69E-8FB9EFC75300}"/>
              </a:ext>
            </a:extLst>
          </p:cNvPr>
          <p:cNvSpPr/>
          <p:nvPr/>
        </p:nvSpPr>
        <p:spPr>
          <a:xfrm>
            <a:off x="3691655" y="5497868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algn="ctr" defTabSz="436880">
              <a:buClr>
                <a:srgbClr val="000080"/>
              </a:buClr>
              <a:buSzPct val="90000"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数字材料</a:t>
            </a:r>
            <a:r>
              <a:rPr lang="en-US" altLang="zh-CN" sz="1200" ker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SAP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3" name="圆角矩形 30">
            <a:extLst>
              <a:ext uri="{FF2B5EF4-FFF2-40B4-BE49-F238E27FC236}">
                <a16:creationId xmlns:a16="http://schemas.microsoft.com/office/drawing/2014/main" id="{FAD44437-C794-48CE-B5F9-A17C75ADAF5D}"/>
              </a:ext>
            </a:extLst>
          </p:cNvPr>
          <p:cNvSpPr/>
          <p:nvPr/>
        </p:nvSpPr>
        <p:spPr>
          <a:xfrm>
            <a:off x="7042668" y="5459034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数字化营销平台</a:t>
            </a:r>
          </a:p>
        </p:txBody>
      </p:sp>
      <p:sp>
        <p:nvSpPr>
          <p:cNvPr id="114" name="圆角矩形 30">
            <a:extLst>
              <a:ext uri="{FF2B5EF4-FFF2-40B4-BE49-F238E27FC236}">
                <a16:creationId xmlns:a16="http://schemas.microsoft.com/office/drawing/2014/main" id="{8375B88E-BC7F-4D9E-B2F6-72219D9BBDF6}"/>
              </a:ext>
            </a:extLst>
          </p:cNvPr>
          <p:cNvSpPr/>
          <p:nvPr/>
        </p:nvSpPr>
        <p:spPr>
          <a:xfrm>
            <a:off x="1657266" y="5801399"/>
            <a:ext cx="4438734" cy="394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中联重科基础设施与共性平台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8" name="圆角矩形 30">
            <a:extLst>
              <a:ext uri="{FF2B5EF4-FFF2-40B4-BE49-F238E27FC236}">
                <a16:creationId xmlns:a16="http://schemas.microsoft.com/office/drawing/2014/main" id="{F7DD02DF-53D9-40C6-9DCC-BB8B1A9B7B14}"/>
              </a:ext>
            </a:extLst>
          </p:cNvPr>
          <p:cNvSpPr/>
          <p:nvPr/>
        </p:nvSpPr>
        <p:spPr>
          <a:xfrm>
            <a:off x="5307373" y="5448390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数字化工厂平台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9" name="圆角矩形 30">
            <a:extLst>
              <a:ext uri="{FF2B5EF4-FFF2-40B4-BE49-F238E27FC236}">
                <a16:creationId xmlns:a16="http://schemas.microsoft.com/office/drawing/2014/main" id="{48982A01-6107-4337-9BFB-FDA395427D59}"/>
              </a:ext>
            </a:extLst>
          </p:cNvPr>
          <p:cNvSpPr/>
          <p:nvPr/>
        </p:nvSpPr>
        <p:spPr>
          <a:xfrm>
            <a:off x="8743513" y="5459033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数字化服务平台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0" name="圆角矩形 30">
            <a:extLst>
              <a:ext uri="{FF2B5EF4-FFF2-40B4-BE49-F238E27FC236}">
                <a16:creationId xmlns:a16="http://schemas.microsoft.com/office/drawing/2014/main" id="{AD8C5655-0940-4CCE-A6F5-592098CFE3C5}"/>
              </a:ext>
            </a:extLst>
          </p:cNvPr>
          <p:cNvSpPr/>
          <p:nvPr/>
        </p:nvSpPr>
        <p:spPr>
          <a:xfrm>
            <a:off x="4314867" y="5169191"/>
            <a:ext cx="2610488" cy="22319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数字新材运营平台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7" name="矩形 16">
            <a:extLst>
              <a:ext uri="{FF2B5EF4-FFF2-40B4-BE49-F238E27FC236}">
                <a16:creationId xmlns:a16="http://schemas.microsoft.com/office/drawing/2014/main" id="{51112CA0-73A7-4E0C-B6E8-2F3E63AF1F94}"/>
              </a:ext>
            </a:extLst>
          </p:cNvPr>
          <p:cNvSpPr/>
          <p:nvPr/>
        </p:nvSpPr>
        <p:spPr>
          <a:xfrm>
            <a:off x="1630109" y="2529101"/>
            <a:ext cx="520021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技术预研</a:t>
            </a:r>
          </a:p>
        </p:txBody>
      </p:sp>
      <p:sp>
        <p:nvSpPr>
          <p:cNvPr id="128" name="矩形 16">
            <a:extLst>
              <a:ext uri="{FF2B5EF4-FFF2-40B4-BE49-F238E27FC236}">
                <a16:creationId xmlns:a16="http://schemas.microsoft.com/office/drawing/2014/main" id="{4F47B15A-D78A-40A7-B052-D7BB5C6B5E4A}"/>
              </a:ext>
            </a:extLst>
          </p:cNvPr>
          <p:cNvSpPr/>
          <p:nvPr/>
        </p:nvSpPr>
        <p:spPr>
          <a:xfrm>
            <a:off x="3212863" y="2329084"/>
            <a:ext cx="616914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知识管理</a:t>
            </a:r>
          </a:p>
        </p:txBody>
      </p:sp>
      <p:sp>
        <p:nvSpPr>
          <p:cNvPr id="129" name="矩形 16">
            <a:extLst>
              <a:ext uri="{FF2B5EF4-FFF2-40B4-BE49-F238E27FC236}">
                <a16:creationId xmlns:a16="http://schemas.microsoft.com/office/drawing/2014/main" id="{ED80D1D5-47CB-4BEE-B665-EB22F7320D5F}"/>
              </a:ext>
            </a:extLst>
          </p:cNvPr>
          <p:cNvSpPr/>
          <p:nvPr/>
        </p:nvSpPr>
        <p:spPr>
          <a:xfrm>
            <a:off x="2417816" y="3709949"/>
            <a:ext cx="634301" cy="40174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项目管理</a:t>
            </a:r>
          </a:p>
        </p:txBody>
      </p:sp>
      <p:sp>
        <p:nvSpPr>
          <p:cNvPr id="130" name="矩形 16">
            <a:extLst>
              <a:ext uri="{FF2B5EF4-FFF2-40B4-BE49-F238E27FC236}">
                <a16:creationId xmlns:a16="http://schemas.microsoft.com/office/drawing/2014/main" id="{A1D22579-3BEB-4965-98EB-9EB48D2265E5}"/>
              </a:ext>
            </a:extLst>
          </p:cNvPr>
          <p:cNvSpPr/>
          <p:nvPr/>
        </p:nvSpPr>
        <p:spPr>
          <a:xfrm>
            <a:off x="4017477" y="2725965"/>
            <a:ext cx="458507" cy="46418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研发质量</a:t>
            </a:r>
          </a:p>
        </p:txBody>
      </p:sp>
      <p:sp>
        <p:nvSpPr>
          <p:cNvPr id="133" name="矩形 16">
            <a:extLst>
              <a:ext uri="{FF2B5EF4-FFF2-40B4-BE49-F238E27FC236}">
                <a16:creationId xmlns:a16="http://schemas.microsoft.com/office/drawing/2014/main" id="{FB1BE92E-91F8-4D7B-B3EE-E9D185C830DF}"/>
              </a:ext>
            </a:extLst>
          </p:cNvPr>
          <p:cNvSpPr/>
          <p:nvPr/>
        </p:nvSpPr>
        <p:spPr>
          <a:xfrm>
            <a:off x="2428220" y="2578026"/>
            <a:ext cx="458507" cy="46418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工艺管理</a:t>
            </a:r>
          </a:p>
        </p:txBody>
      </p:sp>
      <p:sp>
        <p:nvSpPr>
          <p:cNvPr id="137" name="流程图: 过程 23">
            <a:extLst>
              <a:ext uri="{FF2B5EF4-FFF2-40B4-BE49-F238E27FC236}">
                <a16:creationId xmlns:a16="http://schemas.microsoft.com/office/drawing/2014/main" id="{E2FDB1C3-4E8A-4463-8A49-5C9842221AAF}"/>
              </a:ext>
            </a:extLst>
          </p:cNvPr>
          <p:cNvSpPr/>
          <p:nvPr/>
        </p:nvSpPr>
        <p:spPr>
          <a:xfrm>
            <a:off x="3995806" y="2289473"/>
            <a:ext cx="490586" cy="372334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3A3A43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配方管理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9" name="矩形 16">
            <a:extLst>
              <a:ext uri="{FF2B5EF4-FFF2-40B4-BE49-F238E27FC236}">
                <a16:creationId xmlns:a16="http://schemas.microsoft.com/office/drawing/2014/main" id="{A9DE0001-DCF0-48F9-B5FD-4526E899D8B8}"/>
              </a:ext>
            </a:extLst>
          </p:cNvPr>
          <p:cNvSpPr/>
          <p:nvPr/>
        </p:nvSpPr>
        <p:spPr>
          <a:xfrm>
            <a:off x="2597710" y="4202567"/>
            <a:ext cx="513575" cy="423863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/>
          <a:lstStyle/>
          <a:p>
            <a:pPr algn="ctr" eaLnBrk="0" hangingPunct="0">
              <a:lnSpc>
                <a:spcPct val="80000"/>
              </a:lnSpc>
            </a:pPr>
            <a:r>
              <a:rPr lang="zh-CN" altLang="en-US" sz="105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变更管理</a:t>
            </a:r>
          </a:p>
        </p:txBody>
      </p:sp>
      <p:sp>
        <p:nvSpPr>
          <p:cNvPr id="142" name="Rectangle 132">
            <a:extLst>
              <a:ext uri="{FF2B5EF4-FFF2-40B4-BE49-F238E27FC236}">
                <a16:creationId xmlns:a16="http://schemas.microsoft.com/office/drawing/2014/main" id="{CD6032FB-15EB-4F01-8186-16FF85C337DE}"/>
              </a:ext>
            </a:extLst>
          </p:cNvPr>
          <p:cNvSpPr/>
          <p:nvPr/>
        </p:nvSpPr>
        <p:spPr>
          <a:xfrm>
            <a:off x="1401922" y="2070280"/>
            <a:ext cx="8709258" cy="1471725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材料业务（研、产、供、销。。）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3" name="Rectangle 153">
            <a:extLst>
              <a:ext uri="{FF2B5EF4-FFF2-40B4-BE49-F238E27FC236}">
                <a16:creationId xmlns:a16="http://schemas.microsoft.com/office/drawing/2014/main" id="{7E3911A5-E1C2-4ACF-AF6F-6CE8DF5526F1}"/>
              </a:ext>
            </a:extLst>
          </p:cNvPr>
          <p:cNvSpPr/>
          <p:nvPr/>
        </p:nvSpPr>
        <p:spPr bwMode="auto">
          <a:xfrm>
            <a:off x="3400395" y="4279618"/>
            <a:ext cx="503579" cy="346812"/>
          </a:xfrm>
          <a:prstGeom prst="rect">
            <a:avLst/>
          </a:prstGeom>
          <a:solidFill>
            <a:srgbClr val="B4EA5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ctr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3A3A43">
                    <a:lumMod val="5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设计仿真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3A3A43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9" name="Rectangle 164">
            <a:extLst>
              <a:ext uri="{FF2B5EF4-FFF2-40B4-BE49-F238E27FC236}">
                <a16:creationId xmlns:a16="http://schemas.microsoft.com/office/drawing/2014/main" id="{7D9EFCFE-3D5B-47C8-9ECB-0A1C00FA3E87}"/>
              </a:ext>
            </a:extLst>
          </p:cNvPr>
          <p:cNvSpPr/>
          <p:nvPr/>
        </p:nvSpPr>
        <p:spPr>
          <a:xfrm>
            <a:off x="1401718" y="3624778"/>
            <a:ext cx="8709258" cy="1236821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设备业务（研、产、供、销。。）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b="1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2" name="矩形 5">
            <a:extLst>
              <a:ext uri="{FF2B5EF4-FFF2-40B4-BE49-F238E27FC236}">
                <a16:creationId xmlns:a16="http://schemas.microsoft.com/office/drawing/2014/main" id="{4E71640B-C189-4661-AF66-493BE4062212}"/>
              </a:ext>
            </a:extLst>
          </p:cNvPr>
          <p:cNvSpPr/>
          <p:nvPr/>
        </p:nvSpPr>
        <p:spPr bwMode="gray">
          <a:xfrm>
            <a:off x="416948" y="1952318"/>
            <a:ext cx="10575597" cy="3063307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EBA94B94-8ADD-4318-BFBC-68FA7891F9A7}"/>
              </a:ext>
            </a:extLst>
          </p:cNvPr>
          <p:cNvGrpSpPr/>
          <p:nvPr/>
        </p:nvGrpSpPr>
        <p:grpSpPr>
          <a:xfrm>
            <a:off x="4847904" y="1927466"/>
            <a:ext cx="2051732" cy="1244137"/>
            <a:chOff x="499014" y="2374184"/>
            <a:chExt cx="2941358" cy="1588216"/>
          </a:xfrm>
        </p:grpSpPr>
        <p:sp>
          <p:nvSpPr>
            <p:cNvPr id="187" name="矩形 20">
              <a:extLst>
                <a:ext uri="{FF2B5EF4-FFF2-40B4-BE49-F238E27FC236}">
                  <a16:creationId xmlns:a16="http://schemas.microsoft.com/office/drawing/2014/main" id="{5B63385D-EE7F-45C8-96DF-D8CC351BF3FF}"/>
                </a:ext>
              </a:extLst>
            </p:cNvPr>
            <p:cNvSpPr/>
            <p:nvPr/>
          </p:nvSpPr>
          <p:spPr bwMode="gray">
            <a:xfrm>
              <a:off x="547578" y="2695262"/>
              <a:ext cx="2795966" cy="119747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8" name="Rectangle 59">
              <a:extLst>
                <a:ext uri="{FF2B5EF4-FFF2-40B4-BE49-F238E27FC236}">
                  <a16:creationId xmlns:a16="http://schemas.microsoft.com/office/drawing/2014/main" id="{D900F525-A32C-4893-9B43-DEB3CB28013A}"/>
                </a:ext>
              </a:extLst>
            </p:cNvPr>
            <p:cNvSpPr/>
            <p:nvPr/>
          </p:nvSpPr>
          <p:spPr>
            <a:xfrm>
              <a:off x="499014" y="2374184"/>
              <a:ext cx="2941358" cy="158821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9" name="TextBox 117">
              <a:extLst>
                <a:ext uri="{FF2B5EF4-FFF2-40B4-BE49-F238E27FC236}">
                  <a16:creationId xmlns:a16="http://schemas.microsoft.com/office/drawing/2014/main" id="{A098653C-D13D-4D9F-A0FA-BE2B4C104D39}"/>
                </a:ext>
              </a:extLst>
            </p:cNvPr>
            <p:cNvSpPr txBox="1"/>
            <p:nvPr/>
          </p:nvSpPr>
          <p:spPr>
            <a:xfrm>
              <a:off x="912074" y="2397477"/>
              <a:ext cx="2154466" cy="37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SAP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0" name="圆角矩形 30">
              <a:extLst>
                <a:ext uri="{FF2B5EF4-FFF2-40B4-BE49-F238E27FC236}">
                  <a16:creationId xmlns:a16="http://schemas.microsoft.com/office/drawing/2014/main" id="{B8D89FCA-3A38-48BD-94B9-5EC88BBEDFD4}"/>
                </a:ext>
              </a:extLst>
            </p:cNvPr>
            <p:cNvSpPr/>
            <p:nvPr/>
          </p:nvSpPr>
          <p:spPr>
            <a:xfrm>
              <a:off x="1989325" y="2914538"/>
              <a:ext cx="1246630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生产管理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PP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1" name="圆角矩形 30">
              <a:extLst>
                <a:ext uri="{FF2B5EF4-FFF2-40B4-BE49-F238E27FC236}">
                  <a16:creationId xmlns:a16="http://schemas.microsoft.com/office/drawing/2014/main" id="{4560E2EA-8C6B-4CC8-B051-C85C30FFBB8C}"/>
                </a:ext>
              </a:extLst>
            </p:cNvPr>
            <p:cNvSpPr/>
            <p:nvPr/>
          </p:nvSpPr>
          <p:spPr>
            <a:xfrm>
              <a:off x="626203" y="2899107"/>
              <a:ext cx="1216627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财务管理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FICO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2" name="圆角矩形 30">
              <a:extLst>
                <a:ext uri="{FF2B5EF4-FFF2-40B4-BE49-F238E27FC236}">
                  <a16:creationId xmlns:a16="http://schemas.microsoft.com/office/drawing/2014/main" id="{3F3A5E37-33B7-4047-A557-37CF08F86C1F}"/>
                </a:ext>
              </a:extLst>
            </p:cNvPr>
            <p:cNvSpPr/>
            <p:nvPr/>
          </p:nvSpPr>
          <p:spPr>
            <a:xfrm>
              <a:off x="1969163" y="3406713"/>
              <a:ext cx="1251161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销售管理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SD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3" name="圆角矩形 30">
              <a:extLst>
                <a:ext uri="{FF2B5EF4-FFF2-40B4-BE49-F238E27FC236}">
                  <a16:creationId xmlns:a16="http://schemas.microsoft.com/office/drawing/2014/main" id="{94244641-7197-4176-BB85-B24F3324AF9A}"/>
                </a:ext>
              </a:extLst>
            </p:cNvPr>
            <p:cNvSpPr/>
            <p:nvPr/>
          </p:nvSpPr>
          <p:spPr>
            <a:xfrm>
              <a:off x="619068" y="3395140"/>
              <a:ext cx="1203620" cy="4401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采购与库存管理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MM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155" name="Rectangle 59">
            <a:extLst>
              <a:ext uri="{FF2B5EF4-FFF2-40B4-BE49-F238E27FC236}">
                <a16:creationId xmlns:a16="http://schemas.microsoft.com/office/drawing/2014/main" id="{7EA7D3D5-FE34-4AF2-97E9-9522F4B12841}"/>
              </a:ext>
            </a:extLst>
          </p:cNvPr>
          <p:cNvSpPr/>
          <p:nvPr/>
        </p:nvSpPr>
        <p:spPr>
          <a:xfrm>
            <a:off x="8493921" y="1927465"/>
            <a:ext cx="1635052" cy="252556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6" name="TextBox 117">
            <a:extLst>
              <a:ext uri="{FF2B5EF4-FFF2-40B4-BE49-F238E27FC236}">
                <a16:creationId xmlns:a16="http://schemas.microsoft.com/office/drawing/2014/main" id="{F35B4A32-6714-4903-9C80-F43CE9D007BD}"/>
              </a:ext>
            </a:extLst>
          </p:cNvPr>
          <p:cNvSpPr txBox="1"/>
          <p:nvPr/>
        </p:nvSpPr>
        <p:spPr>
          <a:xfrm>
            <a:off x="8748873" y="1979454"/>
            <a:ext cx="1198210" cy="42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71855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设备管理系统</a:t>
            </a:r>
            <a:r>
              <a:rPr kumimoji="0" lang="en-US" altLang="zh-CN" sz="1400" b="1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EAM</a:t>
            </a:r>
          </a:p>
        </p:txBody>
      </p:sp>
      <p:sp>
        <p:nvSpPr>
          <p:cNvPr id="157" name="矩形 20">
            <a:extLst>
              <a:ext uri="{FF2B5EF4-FFF2-40B4-BE49-F238E27FC236}">
                <a16:creationId xmlns:a16="http://schemas.microsoft.com/office/drawing/2014/main" id="{CE5DCCE8-1969-4FE0-8FA1-210691603A91}"/>
              </a:ext>
            </a:extLst>
          </p:cNvPr>
          <p:cNvSpPr/>
          <p:nvPr/>
        </p:nvSpPr>
        <p:spPr bwMode="gray">
          <a:xfrm>
            <a:off x="8558291" y="2362444"/>
            <a:ext cx="1495498" cy="20512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92EC1FC9-0FB0-44C6-A49D-2848496302BA}"/>
              </a:ext>
            </a:extLst>
          </p:cNvPr>
          <p:cNvGrpSpPr/>
          <p:nvPr/>
        </p:nvGrpSpPr>
        <p:grpSpPr>
          <a:xfrm>
            <a:off x="8604551" y="2501163"/>
            <a:ext cx="1375013" cy="1869321"/>
            <a:chOff x="5990945" y="3338733"/>
            <a:chExt cx="2115437" cy="2888794"/>
          </a:xfrm>
        </p:grpSpPr>
        <p:sp>
          <p:nvSpPr>
            <p:cNvPr id="179" name="圆角矩形 30">
              <a:extLst>
                <a:ext uri="{FF2B5EF4-FFF2-40B4-BE49-F238E27FC236}">
                  <a16:creationId xmlns:a16="http://schemas.microsoft.com/office/drawing/2014/main" id="{ADE781DA-2C35-4F4C-ABFB-B5085A01B93D}"/>
                </a:ext>
              </a:extLst>
            </p:cNvPr>
            <p:cNvSpPr/>
            <p:nvPr/>
          </p:nvSpPr>
          <p:spPr>
            <a:xfrm>
              <a:off x="5990945" y="3830443"/>
              <a:ext cx="1006624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点巡检管理</a:t>
              </a:r>
            </a:p>
          </p:txBody>
        </p:sp>
        <p:sp>
          <p:nvSpPr>
            <p:cNvPr id="180" name="圆角矩形 30">
              <a:extLst>
                <a:ext uri="{FF2B5EF4-FFF2-40B4-BE49-F238E27FC236}">
                  <a16:creationId xmlns:a16="http://schemas.microsoft.com/office/drawing/2014/main" id="{433D651A-FD97-41A6-8B38-EF08C33F5C7D}"/>
                </a:ext>
              </a:extLst>
            </p:cNvPr>
            <p:cNvSpPr/>
            <p:nvPr/>
          </p:nvSpPr>
          <p:spPr>
            <a:xfrm>
              <a:off x="7085419" y="3830443"/>
              <a:ext cx="1016286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保养管理</a:t>
              </a:r>
            </a:p>
          </p:txBody>
        </p:sp>
        <p:sp>
          <p:nvSpPr>
            <p:cNvPr id="181" name="圆角矩形 30">
              <a:extLst>
                <a:ext uri="{FF2B5EF4-FFF2-40B4-BE49-F238E27FC236}">
                  <a16:creationId xmlns:a16="http://schemas.microsoft.com/office/drawing/2014/main" id="{426129B7-9EC5-4BE9-A6D5-9F5EA270739E}"/>
                </a:ext>
              </a:extLst>
            </p:cNvPr>
            <p:cNvSpPr/>
            <p:nvPr/>
          </p:nvSpPr>
          <p:spPr>
            <a:xfrm>
              <a:off x="5990945" y="4813864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预测性维修管理</a:t>
              </a:r>
            </a:p>
          </p:txBody>
        </p:sp>
        <p:sp>
          <p:nvSpPr>
            <p:cNvPr id="182" name="圆角矩形 30">
              <a:extLst>
                <a:ext uri="{FF2B5EF4-FFF2-40B4-BE49-F238E27FC236}">
                  <a16:creationId xmlns:a16="http://schemas.microsoft.com/office/drawing/2014/main" id="{E66FB119-6191-4F13-AA94-8C3BB9D29083}"/>
                </a:ext>
              </a:extLst>
            </p:cNvPr>
            <p:cNvSpPr/>
            <p:nvPr/>
          </p:nvSpPr>
          <p:spPr>
            <a:xfrm>
              <a:off x="5990945" y="3338733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设备监控管理</a:t>
              </a:r>
            </a:p>
          </p:txBody>
        </p:sp>
        <p:sp>
          <p:nvSpPr>
            <p:cNvPr id="183" name="圆角矩形 30">
              <a:extLst>
                <a:ext uri="{FF2B5EF4-FFF2-40B4-BE49-F238E27FC236}">
                  <a16:creationId xmlns:a16="http://schemas.microsoft.com/office/drawing/2014/main" id="{312D78B9-F9A3-4043-8D26-A1BA4AF7C001}"/>
                </a:ext>
              </a:extLst>
            </p:cNvPr>
            <p:cNvSpPr/>
            <p:nvPr/>
          </p:nvSpPr>
          <p:spPr>
            <a:xfrm>
              <a:off x="5990945" y="4322153"/>
              <a:ext cx="1006624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备件管理</a:t>
              </a:r>
            </a:p>
          </p:txBody>
        </p:sp>
        <p:sp>
          <p:nvSpPr>
            <p:cNvPr id="184" name="圆角矩形 30">
              <a:extLst>
                <a:ext uri="{FF2B5EF4-FFF2-40B4-BE49-F238E27FC236}">
                  <a16:creationId xmlns:a16="http://schemas.microsoft.com/office/drawing/2014/main" id="{659369FC-1847-46C1-BCBC-9598C9EDA779}"/>
                </a:ext>
              </a:extLst>
            </p:cNvPr>
            <p:cNvSpPr/>
            <p:nvPr/>
          </p:nvSpPr>
          <p:spPr>
            <a:xfrm>
              <a:off x="5990945" y="5305574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知识库管理</a:t>
              </a:r>
            </a:p>
          </p:txBody>
        </p:sp>
        <p:sp>
          <p:nvSpPr>
            <p:cNvPr id="185" name="圆角矩形 30">
              <a:extLst>
                <a:ext uri="{FF2B5EF4-FFF2-40B4-BE49-F238E27FC236}">
                  <a16:creationId xmlns:a16="http://schemas.microsoft.com/office/drawing/2014/main" id="{538B795C-E75B-4A6E-A88D-4C3CF80D9749}"/>
                </a:ext>
              </a:extLst>
            </p:cNvPr>
            <p:cNvSpPr/>
            <p:nvPr/>
          </p:nvSpPr>
          <p:spPr>
            <a:xfrm>
              <a:off x="7091850" y="4322153"/>
              <a:ext cx="1014532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培训管理</a:t>
              </a:r>
            </a:p>
          </p:txBody>
        </p:sp>
        <p:sp>
          <p:nvSpPr>
            <p:cNvPr id="186" name="圆角矩形 30">
              <a:extLst>
                <a:ext uri="{FF2B5EF4-FFF2-40B4-BE49-F238E27FC236}">
                  <a16:creationId xmlns:a16="http://schemas.microsoft.com/office/drawing/2014/main" id="{96F1C392-4A2B-41A7-A4E9-8F7270E684BF}"/>
                </a:ext>
              </a:extLst>
            </p:cNvPr>
            <p:cNvSpPr/>
            <p:nvPr/>
          </p:nvSpPr>
          <p:spPr>
            <a:xfrm>
              <a:off x="5990945" y="5797283"/>
              <a:ext cx="2112411" cy="43024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基础信息管理</a:t>
              </a:r>
            </a:p>
          </p:txBody>
        </p:sp>
      </p:grpSp>
      <p:sp>
        <p:nvSpPr>
          <p:cNvPr id="159" name="矩形 20">
            <a:extLst>
              <a:ext uri="{FF2B5EF4-FFF2-40B4-BE49-F238E27FC236}">
                <a16:creationId xmlns:a16="http://schemas.microsoft.com/office/drawing/2014/main" id="{BA90570B-C71A-46A5-A6E6-D88FE7FCB22F}"/>
              </a:ext>
            </a:extLst>
          </p:cNvPr>
          <p:cNvSpPr/>
          <p:nvPr/>
        </p:nvSpPr>
        <p:spPr bwMode="gray">
          <a:xfrm>
            <a:off x="6988554" y="2447038"/>
            <a:ext cx="1372216" cy="19666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/>
        </p:spPr>
        <p:txBody>
          <a:bodyPr wrap="none" lIns="67525" tIns="0" rIns="67525" bIns="67525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0" name="圆角矩形 30">
            <a:extLst>
              <a:ext uri="{FF2B5EF4-FFF2-40B4-BE49-F238E27FC236}">
                <a16:creationId xmlns:a16="http://schemas.microsoft.com/office/drawing/2014/main" id="{427A2381-00DF-486A-9580-0DD17DFC0FBE}"/>
              </a:ext>
            </a:extLst>
          </p:cNvPr>
          <p:cNvSpPr/>
          <p:nvPr/>
        </p:nvSpPr>
        <p:spPr>
          <a:xfrm>
            <a:off x="7085958" y="2771685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生产检验管理</a:t>
            </a:r>
          </a:p>
        </p:txBody>
      </p:sp>
      <p:sp>
        <p:nvSpPr>
          <p:cNvPr id="161" name="圆角矩形 214">
            <a:extLst>
              <a:ext uri="{FF2B5EF4-FFF2-40B4-BE49-F238E27FC236}">
                <a16:creationId xmlns:a16="http://schemas.microsoft.com/office/drawing/2014/main" id="{99C37F65-4BA3-4481-9982-FE095DA0C380}"/>
              </a:ext>
            </a:extLst>
          </p:cNvPr>
          <p:cNvSpPr/>
          <p:nvPr/>
        </p:nvSpPr>
        <p:spPr>
          <a:xfrm>
            <a:off x="7085958" y="3042209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异常管理</a:t>
            </a:r>
          </a:p>
        </p:txBody>
      </p:sp>
      <p:sp>
        <p:nvSpPr>
          <p:cNvPr id="162" name="圆角矩形 30">
            <a:extLst>
              <a:ext uri="{FF2B5EF4-FFF2-40B4-BE49-F238E27FC236}">
                <a16:creationId xmlns:a16="http://schemas.microsoft.com/office/drawing/2014/main" id="{34D906E5-06CA-44C1-A09D-3EBD9203BE08}"/>
              </a:ext>
            </a:extLst>
          </p:cNvPr>
          <p:cNvSpPr/>
          <p:nvPr/>
        </p:nvSpPr>
        <p:spPr>
          <a:xfrm>
            <a:off x="7085958" y="3312731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物料配送管理</a:t>
            </a:r>
          </a:p>
        </p:txBody>
      </p:sp>
      <p:sp>
        <p:nvSpPr>
          <p:cNvPr id="163" name="Rectangle 59">
            <a:extLst>
              <a:ext uri="{FF2B5EF4-FFF2-40B4-BE49-F238E27FC236}">
                <a16:creationId xmlns:a16="http://schemas.microsoft.com/office/drawing/2014/main" id="{C07573FB-0503-4C5B-B65F-BD883FF9407B}"/>
              </a:ext>
            </a:extLst>
          </p:cNvPr>
          <p:cNvSpPr/>
          <p:nvPr/>
        </p:nvSpPr>
        <p:spPr>
          <a:xfrm>
            <a:off x="6925355" y="1927464"/>
            <a:ext cx="1530930" cy="2525561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4" name="TextBox 117">
            <a:extLst>
              <a:ext uri="{FF2B5EF4-FFF2-40B4-BE49-F238E27FC236}">
                <a16:creationId xmlns:a16="http://schemas.microsoft.com/office/drawing/2014/main" id="{C15E3810-1F6B-4739-9FBE-B6A2A878DAD5}"/>
              </a:ext>
            </a:extLst>
          </p:cNvPr>
          <p:cNvSpPr txBox="1"/>
          <p:nvPr/>
        </p:nvSpPr>
        <p:spPr>
          <a:xfrm>
            <a:off x="7011998" y="1927464"/>
            <a:ext cx="1386408" cy="503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生产执行系统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MES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5" name="圆角矩形 30">
            <a:extLst>
              <a:ext uri="{FF2B5EF4-FFF2-40B4-BE49-F238E27FC236}">
                <a16:creationId xmlns:a16="http://schemas.microsoft.com/office/drawing/2014/main" id="{1E9A8050-0137-4F8C-A950-BEE5690BF28A}"/>
              </a:ext>
            </a:extLst>
          </p:cNvPr>
          <p:cNvSpPr/>
          <p:nvPr/>
        </p:nvSpPr>
        <p:spPr>
          <a:xfrm>
            <a:off x="7085958" y="2501163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计划调度管理</a:t>
            </a:r>
          </a:p>
        </p:txBody>
      </p:sp>
      <p:sp>
        <p:nvSpPr>
          <p:cNvPr id="166" name="圆角矩形 30">
            <a:extLst>
              <a:ext uri="{FF2B5EF4-FFF2-40B4-BE49-F238E27FC236}">
                <a16:creationId xmlns:a16="http://schemas.microsoft.com/office/drawing/2014/main" id="{0F72C7ED-37A2-49ED-AC5D-CE2C85AD0176}"/>
              </a:ext>
            </a:extLst>
          </p:cNvPr>
          <p:cNvSpPr/>
          <p:nvPr/>
        </p:nvSpPr>
        <p:spPr>
          <a:xfrm>
            <a:off x="7085958" y="3583254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现场数采集成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7" name="圆角矩形 30">
            <a:extLst>
              <a:ext uri="{FF2B5EF4-FFF2-40B4-BE49-F238E27FC236}">
                <a16:creationId xmlns:a16="http://schemas.microsoft.com/office/drawing/2014/main" id="{898B4D7E-0256-46A4-9EE9-E8CF71C4BD83}"/>
              </a:ext>
            </a:extLst>
          </p:cNvPr>
          <p:cNvSpPr/>
          <p:nvPr/>
        </p:nvSpPr>
        <p:spPr>
          <a:xfrm>
            <a:off x="7085958" y="3853778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异常管理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8" name="圆角矩形 30">
            <a:extLst>
              <a:ext uri="{FF2B5EF4-FFF2-40B4-BE49-F238E27FC236}">
                <a16:creationId xmlns:a16="http://schemas.microsoft.com/office/drawing/2014/main" id="{D015613E-AEF6-465A-9740-3E9617F271A0}"/>
              </a:ext>
            </a:extLst>
          </p:cNvPr>
          <p:cNvSpPr/>
          <p:nvPr/>
        </p:nvSpPr>
        <p:spPr>
          <a:xfrm>
            <a:off x="7085958" y="4124302"/>
            <a:ext cx="1196039" cy="23513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能源管理</a:t>
            </a:r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25B56C8E-65B3-43D8-8D98-871ED30FD929}"/>
              </a:ext>
            </a:extLst>
          </p:cNvPr>
          <p:cNvGrpSpPr/>
          <p:nvPr/>
        </p:nvGrpSpPr>
        <p:grpSpPr>
          <a:xfrm>
            <a:off x="4849657" y="3248608"/>
            <a:ext cx="2025469" cy="1204416"/>
            <a:chOff x="374915" y="4150303"/>
            <a:chExt cx="3006158" cy="2077225"/>
          </a:xfrm>
        </p:grpSpPr>
        <p:sp>
          <p:nvSpPr>
            <p:cNvPr id="170" name="矩形 20">
              <a:extLst>
                <a:ext uri="{FF2B5EF4-FFF2-40B4-BE49-F238E27FC236}">
                  <a16:creationId xmlns:a16="http://schemas.microsoft.com/office/drawing/2014/main" id="{D96CFE18-4EEE-4DE2-AC2F-A813C050C180}"/>
                </a:ext>
              </a:extLst>
            </p:cNvPr>
            <p:cNvSpPr/>
            <p:nvPr/>
          </p:nvSpPr>
          <p:spPr bwMode="gray">
            <a:xfrm>
              <a:off x="499013" y="4590743"/>
              <a:ext cx="2694504" cy="151977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 algn="ctr">
              <a:solidFill>
                <a:schemeClr val="accent2">
                  <a:lumMod val="60000"/>
                  <a:lumOff val="40000"/>
                </a:schemeClr>
              </a:solidFill>
              <a:miter lim="800000"/>
            </a:ln>
            <a:effectLst/>
          </p:spPr>
          <p:txBody>
            <a:bodyPr wrap="none" lIns="67525" tIns="0" rIns="67525" bIns="67525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1" name="Rectangle 59">
              <a:extLst>
                <a:ext uri="{FF2B5EF4-FFF2-40B4-BE49-F238E27FC236}">
                  <a16:creationId xmlns:a16="http://schemas.microsoft.com/office/drawing/2014/main" id="{A0E05BE1-43C0-49D3-A244-E2427CAF0933}"/>
                </a:ext>
              </a:extLst>
            </p:cNvPr>
            <p:cNvSpPr/>
            <p:nvPr/>
          </p:nvSpPr>
          <p:spPr>
            <a:xfrm>
              <a:off x="374915" y="4198776"/>
              <a:ext cx="3006158" cy="2028752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5" name="TextBox 117">
              <a:extLst>
                <a:ext uri="{FF2B5EF4-FFF2-40B4-BE49-F238E27FC236}">
                  <a16:creationId xmlns:a16="http://schemas.microsoft.com/office/drawing/2014/main" id="{2857F210-2962-4EEF-BF63-03C30C0E19D3}"/>
                </a:ext>
              </a:extLst>
            </p:cNvPr>
            <p:cNvSpPr txBox="1"/>
            <p:nvPr/>
          </p:nvSpPr>
          <p:spPr>
            <a:xfrm>
              <a:off x="576426" y="4150303"/>
              <a:ext cx="2706813" cy="510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产销协同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APS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6" name="圆角矩形 30">
              <a:extLst>
                <a:ext uri="{FF2B5EF4-FFF2-40B4-BE49-F238E27FC236}">
                  <a16:creationId xmlns:a16="http://schemas.microsoft.com/office/drawing/2014/main" id="{59B9ACF0-630B-4335-A8B8-0BFEB74C0CE3}"/>
                </a:ext>
              </a:extLst>
            </p:cNvPr>
            <p:cNvSpPr/>
            <p:nvPr/>
          </p:nvSpPr>
          <p:spPr>
            <a:xfrm>
              <a:off x="717979" y="4742500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生产排程管理</a:t>
              </a:r>
            </a:p>
          </p:txBody>
        </p:sp>
        <p:sp>
          <p:nvSpPr>
            <p:cNvPr id="177" name="圆角矩形 30">
              <a:extLst>
                <a:ext uri="{FF2B5EF4-FFF2-40B4-BE49-F238E27FC236}">
                  <a16:creationId xmlns:a16="http://schemas.microsoft.com/office/drawing/2014/main" id="{598EB62B-D154-4BEA-BEEE-D227DF947BAB}"/>
                </a:ext>
              </a:extLst>
            </p:cNvPr>
            <p:cNvSpPr/>
            <p:nvPr/>
          </p:nvSpPr>
          <p:spPr>
            <a:xfrm>
              <a:off x="711002" y="5202821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排程策略管理</a:t>
              </a:r>
            </a:p>
          </p:txBody>
        </p:sp>
        <p:sp>
          <p:nvSpPr>
            <p:cNvPr id="178" name="圆角矩形 30">
              <a:extLst>
                <a:ext uri="{FF2B5EF4-FFF2-40B4-BE49-F238E27FC236}">
                  <a16:creationId xmlns:a16="http://schemas.microsoft.com/office/drawing/2014/main" id="{0822C667-7DDA-4BBE-B532-64D5A26AA4ED}"/>
                </a:ext>
              </a:extLst>
            </p:cNvPr>
            <p:cNvSpPr/>
            <p:nvPr/>
          </p:nvSpPr>
          <p:spPr>
            <a:xfrm>
              <a:off x="717979" y="5626618"/>
              <a:ext cx="2348561" cy="36576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lIns="42203" rIns="42203" anchor="ctr"/>
            <a:lstStyle/>
            <a:p>
              <a:pPr marL="0" marR="0" lvl="0" indent="0" algn="ctr" defTabSz="4368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80"/>
                </a:buClr>
                <a:buSzPct val="90000"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资源建模</a:t>
              </a:r>
            </a:p>
          </p:txBody>
        </p:sp>
      </p:grpSp>
      <p:sp>
        <p:nvSpPr>
          <p:cNvPr id="209" name="TextBox 117">
            <a:extLst>
              <a:ext uri="{FF2B5EF4-FFF2-40B4-BE49-F238E27FC236}">
                <a16:creationId xmlns:a16="http://schemas.microsoft.com/office/drawing/2014/main" id="{3CC82DF7-1CAD-48FD-B2BF-8D2B69BA97C3}"/>
              </a:ext>
            </a:extLst>
          </p:cNvPr>
          <p:cNvSpPr txBox="1"/>
          <p:nvPr/>
        </p:nvSpPr>
        <p:spPr>
          <a:xfrm>
            <a:off x="678405" y="3211020"/>
            <a:ext cx="435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业务能力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0" name="TextBox 117">
            <a:extLst>
              <a:ext uri="{FF2B5EF4-FFF2-40B4-BE49-F238E27FC236}">
                <a16:creationId xmlns:a16="http://schemas.microsoft.com/office/drawing/2014/main" id="{C10B6FB2-B16B-486F-A974-2FC8C062E032}"/>
              </a:ext>
            </a:extLst>
          </p:cNvPr>
          <p:cNvSpPr txBox="1"/>
          <p:nvPr/>
        </p:nvSpPr>
        <p:spPr>
          <a:xfrm>
            <a:off x="282323" y="1367410"/>
            <a:ext cx="1426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数字化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运营</a:t>
            </a:r>
          </a:p>
        </p:txBody>
      </p:sp>
      <p:sp>
        <p:nvSpPr>
          <p:cNvPr id="217" name="矩形 216">
            <a:extLst>
              <a:ext uri="{FF2B5EF4-FFF2-40B4-BE49-F238E27FC236}">
                <a16:creationId xmlns:a16="http://schemas.microsoft.com/office/drawing/2014/main" id="{05B202B7-36A2-4076-AF0A-EC082EE37B50}"/>
              </a:ext>
            </a:extLst>
          </p:cNvPr>
          <p:cNvSpPr/>
          <p:nvPr/>
        </p:nvSpPr>
        <p:spPr bwMode="auto">
          <a:xfrm>
            <a:off x="1389453" y="1352887"/>
            <a:ext cx="9503440" cy="513443"/>
          </a:xfrm>
          <a:prstGeom prst="rect">
            <a:avLst/>
          </a:prstGeom>
          <a:solidFill>
            <a:srgbClr val="AACE39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8" name="矩形 217">
            <a:extLst>
              <a:ext uri="{FF2B5EF4-FFF2-40B4-BE49-F238E27FC236}">
                <a16:creationId xmlns:a16="http://schemas.microsoft.com/office/drawing/2014/main" id="{FE359108-CDC9-486A-B1FF-29D2811DD1D6}"/>
              </a:ext>
            </a:extLst>
          </p:cNvPr>
          <p:cNvSpPr/>
          <p:nvPr/>
        </p:nvSpPr>
        <p:spPr bwMode="auto">
          <a:xfrm>
            <a:off x="1526816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极致数字化研发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958B3686-28B0-41BD-902C-8545DA7FE176}"/>
              </a:ext>
            </a:extLst>
          </p:cNvPr>
          <p:cNvSpPr/>
          <p:nvPr/>
        </p:nvSpPr>
        <p:spPr bwMode="auto">
          <a:xfrm>
            <a:off x="3393742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高效数字化工厂</a:t>
            </a: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3C52424C-11CE-4DD7-ADB0-9CA4CAAB1E48}"/>
              </a:ext>
            </a:extLst>
          </p:cNvPr>
          <p:cNvSpPr/>
          <p:nvPr/>
        </p:nvSpPr>
        <p:spPr bwMode="auto">
          <a:xfrm>
            <a:off x="5260668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多元数字化营销</a:t>
            </a: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E0673525-6EF1-43BA-8556-CA7316701B15}"/>
              </a:ext>
            </a:extLst>
          </p:cNvPr>
          <p:cNvSpPr/>
          <p:nvPr/>
        </p:nvSpPr>
        <p:spPr bwMode="auto">
          <a:xfrm>
            <a:off x="7127594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专业数字化服务</a:t>
            </a: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C99C3021-8BD0-44E1-AC5A-8376E1174787}"/>
              </a:ext>
            </a:extLst>
          </p:cNvPr>
          <p:cNvSpPr/>
          <p:nvPr/>
        </p:nvSpPr>
        <p:spPr bwMode="auto">
          <a:xfrm>
            <a:off x="8994520" y="1404072"/>
            <a:ext cx="1782000" cy="414000"/>
          </a:xfrm>
          <a:prstGeom prst="rect">
            <a:avLst/>
          </a:prstGeom>
          <a:solidFill>
            <a:srgbClr val="CDEC75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统一数字化运营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Rectangle 59">
            <a:extLst>
              <a:ext uri="{FF2B5EF4-FFF2-40B4-BE49-F238E27FC236}">
                <a16:creationId xmlns:a16="http://schemas.microsoft.com/office/drawing/2014/main" id="{4007E915-204E-49FC-B25B-DD8863B89E29}"/>
              </a:ext>
            </a:extLst>
          </p:cNvPr>
          <p:cNvSpPr/>
          <p:nvPr/>
        </p:nvSpPr>
        <p:spPr>
          <a:xfrm>
            <a:off x="416949" y="1296365"/>
            <a:ext cx="10575596" cy="6124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7" name="矩形 5">
            <a:extLst>
              <a:ext uri="{FF2B5EF4-FFF2-40B4-BE49-F238E27FC236}">
                <a16:creationId xmlns:a16="http://schemas.microsoft.com/office/drawing/2014/main" id="{A7D6E4DE-054C-4035-8B2E-31AB6818DCA6}"/>
              </a:ext>
            </a:extLst>
          </p:cNvPr>
          <p:cNvSpPr/>
          <p:nvPr/>
        </p:nvSpPr>
        <p:spPr bwMode="gray">
          <a:xfrm>
            <a:off x="11038334" y="1287493"/>
            <a:ext cx="880474" cy="5047879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</a:ln>
          <a:effectLst/>
        </p:spPr>
        <p:txBody>
          <a:bodyPr wrap="square" lIns="66462" tIns="66462" rIns="66462" bIns="66462" anchor="t" anchorCtr="1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3" name="TextBox 117">
            <a:extLst>
              <a:ext uri="{FF2B5EF4-FFF2-40B4-BE49-F238E27FC236}">
                <a16:creationId xmlns:a16="http://schemas.microsoft.com/office/drawing/2014/main" id="{6F450189-9A1A-4AEC-980E-8930FF0906CA}"/>
              </a:ext>
            </a:extLst>
          </p:cNvPr>
          <p:cNvSpPr txBox="1"/>
          <p:nvPr/>
        </p:nvSpPr>
        <p:spPr>
          <a:xfrm>
            <a:off x="11081304" y="5398698"/>
            <a:ext cx="751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③强大的信息化平台支撑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9CDEBC04-45D7-4C92-A5DD-2D5508B8F2DC}"/>
              </a:ext>
            </a:extLst>
          </p:cNvPr>
          <p:cNvSpPr txBox="1"/>
          <p:nvPr/>
        </p:nvSpPr>
        <p:spPr>
          <a:xfrm>
            <a:off x="352313" y="5749428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③</a:t>
            </a:r>
            <a:endParaRPr lang="zh-CN" altLang="en-US" dirty="0"/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BEF9002F-B208-419F-95AD-4AD244362A1A}"/>
              </a:ext>
            </a:extLst>
          </p:cNvPr>
          <p:cNvSpPr txBox="1"/>
          <p:nvPr/>
        </p:nvSpPr>
        <p:spPr>
          <a:xfrm>
            <a:off x="396438" y="3496273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</a:t>
            </a:r>
            <a:endParaRPr lang="zh-CN" altLang="en-US" dirty="0"/>
          </a:p>
        </p:txBody>
      </p:sp>
      <p:sp>
        <p:nvSpPr>
          <p:cNvPr id="211" name="文本框 210">
            <a:extLst>
              <a:ext uri="{FF2B5EF4-FFF2-40B4-BE49-F238E27FC236}">
                <a16:creationId xmlns:a16="http://schemas.microsoft.com/office/drawing/2014/main" id="{83F99781-4BB9-4B56-90C6-486972BC1895}"/>
              </a:ext>
            </a:extLst>
          </p:cNvPr>
          <p:cNvSpPr txBox="1"/>
          <p:nvPr/>
        </p:nvSpPr>
        <p:spPr>
          <a:xfrm>
            <a:off x="433670" y="1484652"/>
            <a:ext cx="319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①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2" name="TextBox 117">
            <a:extLst>
              <a:ext uri="{FF2B5EF4-FFF2-40B4-BE49-F238E27FC236}">
                <a16:creationId xmlns:a16="http://schemas.microsoft.com/office/drawing/2014/main" id="{9B78F944-30DF-4776-BADE-98147748AA88}"/>
              </a:ext>
            </a:extLst>
          </p:cNvPr>
          <p:cNvSpPr txBox="1"/>
          <p:nvPr/>
        </p:nvSpPr>
        <p:spPr>
          <a:xfrm>
            <a:off x="11088897" y="3144450"/>
            <a:ext cx="7519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②各业务领域开展数字化建设，提供能力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3" name="TextBox 117">
            <a:extLst>
              <a:ext uri="{FF2B5EF4-FFF2-40B4-BE49-F238E27FC236}">
                <a16:creationId xmlns:a16="http://schemas.microsoft.com/office/drawing/2014/main" id="{9E62B5AD-776A-43F4-A643-83DF0B983BA3}"/>
              </a:ext>
            </a:extLst>
          </p:cNvPr>
          <p:cNvSpPr txBox="1"/>
          <p:nvPr/>
        </p:nvSpPr>
        <p:spPr>
          <a:xfrm>
            <a:off x="11092904" y="1307034"/>
            <a:ext cx="75199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①数字新材作战平台</a:t>
            </a:r>
            <a:endParaRPr kumimoji="0" lang="zh-CN" altLang="en-US" sz="13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5" name="文本框 214">
            <a:extLst>
              <a:ext uri="{FF2B5EF4-FFF2-40B4-BE49-F238E27FC236}">
                <a16:creationId xmlns:a16="http://schemas.microsoft.com/office/drawing/2014/main" id="{9FFDB604-DCAB-4A39-AB5D-2FAAE55FABFC}"/>
              </a:ext>
            </a:extLst>
          </p:cNvPr>
          <p:cNvSpPr txBox="1"/>
          <p:nvPr/>
        </p:nvSpPr>
        <p:spPr>
          <a:xfrm>
            <a:off x="10628297" y="2492896"/>
            <a:ext cx="3664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数据管理</a:t>
            </a:r>
            <a:endParaRPr lang="zh-CN" altLang="en-US" dirty="0"/>
          </a:p>
        </p:txBody>
      </p:sp>
      <p:sp>
        <p:nvSpPr>
          <p:cNvPr id="223" name="文本框 222">
            <a:extLst>
              <a:ext uri="{FF2B5EF4-FFF2-40B4-BE49-F238E27FC236}">
                <a16:creationId xmlns:a16="http://schemas.microsoft.com/office/drawing/2014/main" id="{87A47581-5805-4D14-86E8-FC87F19897B9}"/>
              </a:ext>
            </a:extLst>
          </p:cNvPr>
          <p:cNvSpPr txBox="1"/>
          <p:nvPr/>
        </p:nvSpPr>
        <p:spPr>
          <a:xfrm>
            <a:off x="10353859" y="2035737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人力资源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4" name="文本框 223">
            <a:extLst>
              <a:ext uri="{FF2B5EF4-FFF2-40B4-BE49-F238E27FC236}">
                <a16:creationId xmlns:a16="http://schemas.microsoft.com/office/drawing/2014/main" id="{406BA110-C2BC-4B2C-ADEB-522C9A055349}"/>
              </a:ext>
            </a:extLst>
          </p:cNvPr>
          <p:cNvSpPr txBox="1"/>
          <p:nvPr/>
        </p:nvSpPr>
        <p:spPr>
          <a:xfrm>
            <a:off x="10206870" y="3023954"/>
            <a:ext cx="2939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供应商管理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5" name="文本框 224">
            <a:extLst>
              <a:ext uri="{FF2B5EF4-FFF2-40B4-BE49-F238E27FC236}">
                <a16:creationId xmlns:a16="http://schemas.microsoft.com/office/drawing/2014/main" id="{5F7D94F9-FC91-46C7-A6A4-5EF5462FD21C}"/>
              </a:ext>
            </a:extLst>
          </p:cNvPr>
          <p:cNvSpPr txBox="1"/>
          <p:nvPr/>
        </p:nvSpPr>
        <p:spPr>
          <a:xfrm>
            <a:off x="10565183" y="3483486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风控管理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6" name="文本框 225">
            <a:extLst>
              <a:ext uri="{FF2B5EF4-FFF2-40B4-BE49-F238E27FC236}">
                <a16:creationId xmlns:a16="http://schemas.microsoft.com/office/drawing/2014/main" id="{8684D5A7-9CB4-44A2-8787-8B867D992F0F}"/>
              </a:ext>
            </a:extLst>
          </p:cNvPr>
          <p:cNvSpPr txBox="1"/>
          <p:nvPr/>
        </p:nvSpPr>
        <p:spPr>
          <a:xfrm>
            <a:off x="1343472" y="2546901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材料板块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F2EE80B9-11E9-4C27-ADF2-28D5DD0FAA44}"/>
              </a:ext>
            </a:extLst>
          </p:cNvPr>
          <p:cNvSpPr txBox="1"/>
          <p:nvPr/>
        </p:nvSpPr>
        <p:spPr>
          <a:xfrm>
            <a:off x="1372057" y="3929040"/>
            <a:ext cx="29397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设备板块</a:t>
            </a:r>
            <a:endParaRPr kumimoji="0" lang="en-US" altLang="zh-CN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8" name="圆角矩形 30">
            <a:extLst>
              <a:ext uri="{FF2B5EF4-FFF2-40B4-BE49-F238E27FC236}">
                <a16:creationId xmlns:a16="http://schemas.microsoft.com/office/drawing/2014/main" id="{50679B64-941F-4DDF-AEFA-3B477437D84B}"/>
              </a:ext>
            </a:extLst>
          </p:cNvPr>
          <p:cNvSpPr/>
          <p:nvPr/>
        </p:nvSpPr>
        <p:spPr>
          <a:xfrm>
            <a:off x="6309771" y="5801399"/>
            <a:ext cx="4106709" cy="39286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中科云谷赋能技术与应用平台</a:t>
            </a:r>
          </a:p>
        </p:txBody>
      </p:sp>
      <p:sp>
        <p:nvSpPr>
          <p:cNvPr id="229" name="圆角矩形 30">
            <a:extLst>
              <a:ext uri="{FF2B5EF4-FFF2-40B4-BE49-F238E27FC236}">
                <a16:creationId xmlns:a16="http://schemas.microsoft.com/office/drawing/2014/main" id="{0C3E81B2-922D-4521-867C-B396167FE3C4}"/>
              </a:ext>
            </a:extLst>
          </p:cNvPr>
          <p:cNvSpPr/>
          <p:nvPr/>
        </p:nvSpPr>
        <p:spPr>
          <a:xfrm>
            <a:off x="9406846" y="6904280"/>
            <a:ext cx="1456680" cy="23207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云谷大数据平台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0" name="圆角矩形 30">
            <a:extLst>
              <a:ext uri="{FF2B5EF4-FFF2-40B4-BE49-F238E27FC236}">
                <a16:creationId xmlns:a16="http://schemas.microsoft.com/office/drawing/2014/main" id="{38551214-DAE6-4FFC-AD2B-55F4309B6F31}"/>
              </a:ext>
            </a:extLst>
          </p:cNvPr>
          <p:cNvSpPr/>
          <p:nvPr/>
        </p:nvSpPr>
        <p:spPr>
          <a:xfrm>
            <a:off x="7850642" y="7184029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云谷统一技术平台</a:t>
            </a:r>
          </a:p>
        </p:txBody>
      </p:sp>
      <p:sp>
        <p:nvSpPr>
          <p:cNvPr id="231" name="圆角矩形 30">
            <a:extLst>
              <a:ext uri="{FF2B5EF4-FFF2-40B4-BE49-F238E27FC236}">
                <a16:creationId xmlns:a16="http://schemas.microsoft.com/office/drawing/2014/main" id="{EA521E63-22B0-4A86-8FC4-C76BB86B1BA2}"/>
              </a:ext>
            </a:extLst>
          </p:cNvPr>
          <p:cNvSpPr/>
          <p:nvPr/>
        </p:nvSpPr>
        <p:spPr>
          <a:xfrm>
            <a:off x="7850642" y="6897972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云谷工业物联网平台</a:t>
            </a:r>
          </a:p>
        </p:txBody>
      </p:sp>
      <p:sp>
        <p:nvSpPr>
          <p:cNvPr id="232" name="圆角矩形 30">
            <a:extLst>
              <a:ext uri="{FF2B5EF4-FFF2-40B4-BE49-F238E27FC236}">
                <a16:creationId xmlns:a16="http://schemas.microsoft.com/office/drawing/2014/main" id="{2963B480-719D-4BD7-AED3-1A4B24D3DCE9}"/>
              </a:ext>
            </a:extLst>
          </p:cNvPr>
          <p:cNvSpPr/>
          <p:nvPr/>
        </p:nvSpPr>
        <p:spPr>
          <a:xfrm>
            <a:off x="9406846" y="7184029"/>
            <a:ext cx="1456680" cy="23838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lIns="42203" rIns="42203" anchor="ctr"/>
          <a:lstStyle/>
          <a:p>
            <a:pPr marL="0" marR="0" lvl="0" indent="0" algn="ctr" defTabSz="4368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ct val="90000"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云谷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数字制造平台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832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37339</TotalTime>
  <Words>282</Words>
  <Application>Microsoft Office PowerPoint</Application>
  <PresentationFormat>宽屏</PresentationFormat>
  <Paragraphs>73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等线</vt:lpstr>
      <vt:lpstr>等线 Light</vt:lpstr>
      <vt:lpstr>方正兰亭粗黑_GBK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1_自定义设计方案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 津彬</cp:lastModifiedBy>
  <cp:revision>2176</cp:revision>
  <cp:lastPrinted>2020-03-16T05:57:00Z</cp:lastPrinted>
  <dcterms:created xsi:type="dcterms:W3CDTF">2015-04-07T06:44:00Z</dcterms:created>
  <dcterms:modified xsi:type="dcterms:W3CDTF">2022-05-16T09:24:25Z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